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968872" y="6996379"/>
            <a:ext cx="308610" cy="16002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215760" y="6996379"/>
            <a:ext cx="100584" cy="16002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266052" y="6996379"/>
            <a:ext cx="134112" cy="16002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333108" y="6996379"/>
            <a:ext cx="124967" cy="16002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395592" y="6996379"/>
            <a:ext cx="100584" cy="16002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445884" y="6996379"/>
            <a:ext cx="115823" cy="16002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503796" y="6996379"/>
            <a:ext cx="257175" cy="16002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709536" y="6996379"/>
            <a:ext cx="2371217" cy="1600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jpg"/><Relationship Id="rId29" Type="http://schemas.openxmlformats.org/officeDocument/2006/relationships/image" Target="../media/image28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1.png"/><Relationship Id="rId3" Type="http://schemas.openxmlformats.org/officeDocument/2006/relationships/image" Target="../media/image9.png"/><Relationship Id="rId4" Type="http://schemas.openxmlformats.org/officeDocument/2006/relationships/image" Target="../media/image172.png"/><Relationship Id="rId5" Type="http://schemas.openxmlformats.org/officeDocument/2006/relationships/image" Target="../media/image173.png"/><Relationship Id="rId6" Type="http://schemas.openxmlformats.org/officeDocument/2006/relationships/image" Target="../media/image174.png"/><Relationship Id="rId7" Type="http://schemas.openxmlformats.org/officeDocument/2006/relationships/image" Target="../media/image175.png"/><Relationship Id="rId8" Type="http://schemas.openxmlformats.org/officeDocument/2006/relationships/image" Target="../media/image176.png"/><Relationship Id="rId9" Type="http://schemas.openxmlformats.org/officeDocument/2006/relationships/image" Target="../media/image117.png"/><Relationship Id="rId10" Type="http://schemas.openxmlformats.org/officeDocument/2006/relationships/image" Target="../media/image34.png"/><Relationship Id="rId11" Type="http://schemas.openxmlformats.org/officeDocument/2006/relationships/image" Target="../media/image177.png"/><Relationship Id="rId12" Type="http://schemas.openxmlformats.org/officeDocument/2006/relationships/image" Target="../media/image178.png"/><Relationship Id="rId13" Type="http://schemas.openxmlformats.org/officeDocument/2006/relationships/image" Target="../media/image17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0.png"/><Relationship Id="rId3" Type="http://schemas.openxmlformats.org/officeDocument/2006/relationships/image" Target="../media/image9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Relationship Id="rId8" Type="http://schemas.openxmlformats.org/officeDocument/2006/relationships/image" Target="../media/image185.png"/><Relationship Id="rId9" Type="http://schemas.openxmlformats.org/officeDocument/2006/relationships/image" Target="../media/image34.png"/><Relationship Id="rId10" Type="http://schemas.openxmlformats.org/officeDocument/2006/relationships/image" Target="../media/image186.png"/><Relationship Id="rId11" Type="http://schemas.openxmlformats.org/officeDocument/2006/relationships/image" Target="../media/image187.png"/><Relationship Id="rId12" Type="http://schemas.openxmlformats.org/officeDocument/2006/relationships/image" Target="../media/image188.png"/><Relationship Id="rId13" Type="http://schemas.openxmlformats.org/officeDocument/2006/relationships/image" Target="../media/image189.png"/><Relationship Id="rId14" Type="http://schemas.openxmlformats.org/officeDocument/2006/relationships/image" Target="../media/image190.png"/><Relationship Id="rId15" Type="http://schemas.openxmlformats.org/officeDocument/2006/relationships/image" Target="../media/image191.png"/><Relationship Id="rId16" Type="http://schemas.openxmlformats.org/officeDocument/2006/relationships/image" Target="../media/image192.png"/><Relationship Id="rId17" Type="http://schemas.openxmlformats.org/officeDocument/2006/relationships/image" Target="../media/image193.png"/><Relationship Id="rId18" Type="http://schemas.openxmlformats.org/officeDocument/2006/relationships/image" Target="../media/image194.png"/><Relationship Id="rId19" Type="http://schemas.openxmlformats.org/officeDocument/2006/relationships/image" Target="../media/image195.jpg"/><Relationship Id="rId20" Type="http://schemas.openxmlformats.org/officeDocument/2006/relationships/image" Target="../media/image196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7.png"/><Relationship Id="rId3" Type="http://schemas.openxmlformats.org/officeDocument/2006/relationships/image" Target="../media/image9.png"/><Relationship Id="rId4" Type="http://schemas.openxmlformats.org/officeDocument/2006/relationships/image" Target="../media/image198.png"/><Relationship Id="rId5" Type="http://schemas.openxmlformats.org/officeDocument/2006/relationships/image" Target="../media/image199.png"/><Relationship Id="rId6" Type="http://schemas.openxmlformats.org/officeDocument/2006/relationships/image" Target="../media/image200.png"/><Relationship Id="rId7" Type="http://schemas.openxmlformats.org/officeDocument/2006/relationships/image" Target="../media/image34.png"/><Relationship Id="rId8" Type="http://schemas.openxmlformats.org/officeDocument/2006/relationships/image" Target="../media/image201.png"/><Relationship Id="rId9" Type="http://schemas.openxmlformats.org/officeDocument/2006/relationships/image" Target="../media/image202.png"/><Relationship Id="rId10" Type="http://schemas.openxmlformats.org/officeDocument/2006/relationships/image" Target="../media/image203.png"/><Relationship Id="rId11" Type="http://schemas.openxmlformats.org/officeDocument/2006/relationships/image" Target="../media/image204.png"/><Relationship Id="rId12" Type="http://schemas.openxmlformats.org/officeDocument/2006/relationships/image" Target="../media/image47.png"/><Relationship Id="rId13" Type="http://schemas.openxmlformats.org/officeDocument/2006/relationships/image" Target="../media/image205.png"/><Relationship Id="rId14" Type="http://schemas.openxmlformats.org/officeDocument/2006/relationships/image" Target="../media/image206.png"/><Relationship Id="rId15" Type="http://schemas.openxmlformats.org/officeDocument/2006/relationships/image" Target="../media/image207.png"/><Relationship Id="rId16" Type="http://schemas.openxmlformats.org/officeDocument/2006/relationships/image" Target="../media/image208.png"/><Relationship Id="rId17" Type="http://schemas.openxmlformats.org/officeDocument/2006/relationships/image" Target="../media/image209.jpg"/><Relationship Id="rId18" Type="http://schemas.openxmlformats.org/officeDocument/2006/relationships/image" Target="../media/image210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1.png"/><Relationship Id="rId3" Type="http://schemas.openxmlformats.org/officeDocument/2006/relationships/image" Target="../media/image9.png"/><Relationship Id="rId4" Type="http://schemas.openxmlformats.org/officeDocument/2006/relationships/image" Target="../media/image212.png"/><Relationship Id="rId5" Type="http://schemas.openxmlformats.org/officeDocument/2006/relationships/image" Target="../media/image213.png"/><Relationship Id="rId6" Type="http://schemas.openxmlformats.org/officeDocument/2006/relationships/image" Target="../media/image214.png"/><Relationship Id="rId7" Type="http://schemas.openxmlformats.org/officeDocument/2006/relationships/image" Target="../media/image215.png"/><Relationship Id="rId8" Type="http://schemas.openxmlformats.org/officeDocument/2006/relationships/image" Target="../media/image216.png"/><Relationship Id="rId9" Type="http://schemas.openxmlformats.org/officeDocument/2006/relationships/image" Target="../media/image217.png"/><Relationship Id="rId10" Type="http://schemas.openxmlformats.org/officeDocument/2006/relationships/image" Target="../media/image218.png"/><Relationship Id="rId11" Type="http://schemas.openxmlformats.org/officeDocument/2006/relationships/image" Target="../media/image219.png"/><Relationship Id="rId12" Type="http://schemas.openxmlformats.org/officeDocument/2006/relationships/image" Target="../media/image220.png"/><Relationship Id="rId13" Type="http://schemas.openxmlformats.org/officeDocument/2006/relationships/image" Target="../media/image221.png"/><Relationship Id="rId14" Type="http://schemas.openxmlformats.org/officeDocument/2006/relationships/image" Target="../media/image222.png"/><Relationship Id="rId15" Type="http://schemas.openxmlformats.org/officeDocument/2006/relationships/image" Target="../media/image223.png"/><Relationship Id="rId16" Type="http://schemas.openxmlformats.org/officeDocument/2006/relationships/image" Target="../media/image224.png"/><Relationship Id="rId17" Type="http://schemas.openxmlformats.org/officeDocument/2006/relationships/image" Target="../media/image225.png"/><Relationship Id="rId18" Type="http://schemas.openxmlformats.org/officeDocument/2006/relationships/image" Target="../media/image226.png"/><Relationship Id="rId19" Type="http://schemas.openxmlformats.org/officeDocument/2006/relationships/image" Target="../media/image227.png"/><Relationship Id="rId20" Type="http://schemas.openxmlformats.org/officeDocument/2006/relationships/image" Target="../media/image22.png"/><Relationship Id="rId21" Type="http://schemas.openxmlformats.org/officeDocument/2006/relationships/image" Target="../media/image34.png"/><Relationship Id="rId22" Type="http://schemas.openxmlformats.org/officeDocument/2006/relationships/image" Target="../media/image228.png"/><Relationship Id="rId23" Type="http://schemas.openxmlformats.org/officeDocument/2006/relationships/image" Target="../media/image229.png"/><Relationship Id="rId24" Type="http://schemas.openxmlformats.org/officeDocument/2006/relationships/image" Target="../media/image230.png"/><Relationship Id="rId25" Type="http://schemas.openxmlformats.org/officeDocument/2006/relationships/image" Target="../media/image231.png"/><Relationship Id="rId26" Type="http://schemas.openxmlformats.org/officeDocument/2006/relationships/image" Target="../media/image232.png"/><Relationship Id="rId27" Type="http://schemas.openxmlformats.org/officeDocument/2006/relationships/image" Target="../media/image233.jpg"/><Relationship Id="rId28" Type="http://schemas.openxmlformats.org/officeDocument/2006/relationships/image" Target="../media/image234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5.png"/><Relationship Id="rId3" Type="http://schemas.openxmlformats.org/officeDocument/2006/relationships/image" Target="../media/image9.png"/><Relationship Id="rId4" Type="http://schemas.openxmlformats.org/officeDocument/2006/relationships/image" Target="../media/image236.png"/><Relationship Id="rId5" Type="http://schemas.openxmlformats.org/officeDocument/2006/relationships/image" Target="../media/image47.png"/><Relationship Id="rId6" Type="http://schemas.openxmlformats.org/officeDocument/2006/relationships/image" Target="../media/image237.png"/><Relationship Id="rId7" Type="http://schemas.openxmlformats.org/officeDocument/2006/relationships/image" Target="../media/image238.png"/><Relationship Id="rId8" Type="http://schemas.openxmlformats.org/officeDocument/2006/relationships/image" Target="../media/image34.png"/><Relationship Id="rId9" Type="http://schemas.openxmlformats.org/officeDocument/2006/relationships/image" Target="../media/image239.png"/><Relationship Id="rId10" Type="http://schemas.openxmlformats.org/officeDocument/2006/relationships/image" Target="../media/image240.png"/><Relationship Id="rId11" Type="http://schemas.openxmlformats.org/officeDocument/2006/relationships/image" Target="../media/image241.png"/><Relationship Id="rId12" Type="http://schemas.openxmlformats.org/officeDocument/2006/relationships/image" Target="../media/image242.png"/><Relationship Id="rId13" Type="http://schemas.openxmlformats.org/officeDocument/2006/relationships/image" Target="../media/image243.png"/><Relationship Id="rId14" Type="http://schemas.openxmlformats.org/officeDocument/2006/relationships/image" Target="../media/image244.png"/><Relationship Id="rId15" Type="http://schemas.openxmlformats.org/officeDocument/2006/relationships/image" Target="../media/image245.png"/><Relationship Id="rId16" Type="http://schemas.openxmlformats.org/officeDocument/2006/relationships/image" Target="../media/image246.png"/><Relationship Id="rId17" Type="http://schemas.openxmlformats.org/officeDocument/2006/relationships/image" Target="../media/image247.png"/><Relationship Id="rId18" Type="http://schemas.openxmlformats.org/officeDocument/2006/relationships/image" Target="../media/image248.jpg"/><Relationship Id="rId19" Type="http://schemas.openxmlformats.org/officeDocument/2006/relationships/image" Target="../media/image249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0.png"/><Relationship Id="rId3" Type="http://schemas.openxmlformats.org/officeDocument/2006/relationships/image" Target="../media/image9.png"/><Relationship Id="rId4" Type="http://schemas.openxmlformats.org/officeDocument/2006/relationships/image" Target="../media/image251.png"/><Relationship Id="rId5" Type="http://schemas.openxmlformats.org/officeDocument/2006/relationships/image" Target="../media/image252.png"/><Relationship Id="rId6" Type="http://schemas.openxmlformats.org/officeDocument/2006/relationships/image" Target="../media/image34.png"/><Relationship Id="rId7" Type="http://schemas.openxmlformats.org/officeDocument/2006/relationships/image" Target="../media/image253.png"/><Relationship Id="rId8" Type="http://schemas.openxmlformats.org/officeDocument/2006/relationships/image" Target="../media/image254.png"/><Relationship Id="rId9" Type="http://schemas.openxmlformats.org/officeDocument/2006/relationships/image" Target="../media/image255.png"/><Relationship Id="rId10" Type="http://schemas.openxmlformats.org/officeDocument/2006/relationships/image" Target="../media/image256.png"/><Relationship Id="rId11" Type="http://schemas.openxmlformats.org/officeDocument/2006/relationships/image" Target="../media/image257.png"/><Relationship Id="rId12" Type="http://schemas.openxmlformats.org/officeDocument/2006/relationships/image" Target="../media/image258.png"/><Relationship Id="rId13" Type="http://schemas.openxmlformats.org/officeDocument/2006/relationships/image" Target="../media/image259.png"/><Relationship Id="rId14" Type="http://schemas.openxmlformats.org/officeDocument/2006/relationships/image" Target="../media/image260.png"/><Relationship Id="rId15" Type="http://schemas.openxmlformats.org/officeDocument/2006/relationships/image" Target="../media/image261.png"/><Relationship Id="rId16" Type="http://schemas.openxmlformats.org/officeDocument/2006/relationships/image" Target="../media/image262.png"/><Relationship Id="rId17" Type="http://schemas.openxmlformats.org/officeDocument/2006/relationships/image" Target="../media/image263.png"/><Relationship Id="rId18" Type="http://schemas.openxmlformats.org/officeDocument/2006/relationships/image" Target="../media/image264.jpg"/><Relationship Id="rId19" Type="http://schemas.openxmlformats.org/officeDocument/2006/relationships/image" Target="../media/image265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6.png"/><Relationship Id="rId3" Type="http://schemas.openxmlformats.org/officeDocument/2006/relationships/image" Target="../media/image9.png"/><Relationship Id="rId4" Type="http://schemas.openxmlformats.org/officeDocument/2006/relationships/image" Target="../media/image267.png"/><Relationship Id="rId5" Type="http://schemas.openxmlformats.org/officeDocument/2006/relationships/image" Target="../media/image268.png"/><Relationship Id="rId6" Type="http://schemas.openxmlformats.org/officeDocument/2006/relationships/image" Target="../media/image34.png"/><Relationship Id="rId7" Type="http://schemas.openxmlformats.org/officeDocument/2006/relationships/image" Target="../media/image269.png"/><Relationship Id="rId8" Type="http://schemas.openxmlformats.org/officeDocument/2006/relationships/image" Target="../media/image270.png"/><Relationship Id="rId9" Type="http://schemas.openxmlformats.org/officeDocument/2006/relationships/image" Target="../media/image271.png"/><Relationship Id="rId10" Type="http://schemas.openxmlformats.org/officeDocument/2006/relationships/image" Target="../media/image272.png"/><Relationship Id="rId11" Type="http://schemas.openxmlformats.org/officeDocument/2006/relationships/image" Target="../media/image273.png"/><Relationship Id="rId12" Type="http://schemas.openxmlformats.org/officeDocument/2006/relationships/image" Target="../media/image274.png"/><Relationship Id="rId13" Type="http://schemas.openxmlformats.org/officeDocument/2006/relationships/image" Target="../media/image275.png"/><Relationship Id="rId14" Type="http://schemas.openxmlformats.org/officeDocument/2006/relationships/image" Target="../media/image276.jpg"/><Relationship Id="rId15" Type="http://schemas.openxmlformats.org/officeDocument/2006/relationships/image" Target="../media/image277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8.png"/><Relationship Id="rId3" Type="http://schemas.openxmlformats.org/officeDocument/2006/relationships/image" Target="../media/image9.png"/><Relationship Id="rId4" Type="http://schemas.openxmlformats.org/officeDocument/2006/relationships/image" Target="../media/image279.png"/><Relationship Id="rId5" Type="http://schemas.openxmlformats.org/officeDocument/2006/relationships/image" Target="../media/image280.png"/><Relationship Id="rId6" Type="http://schemas.openxmlformats.org/officeDocument/2006/relationships/image" Target="../media/image281.png"/><Relationship Id="rId7" Type="http://schemas.openxmlformats.org/officeDocument/2006/relationships/image" Target="../media/image282.png"/><Relationship Id="rId8" Type="http://schemas.openxmlformats.org/officeDocument/2006/relationships/image" Target="../media/image34.png"/><Relationship Id="rId9" Type="http://schemas.openxmlformats.org/officeDocument/2006/relationships/image" Target="../media/image283.png"/><Relationship Id="rId10" Type="http://schemas.openxmlformats.org/officeDocument/2006/relationships/image" Target="../media/image284.png"/><Relationship Id="rId11" Type="http://schemas.openxmlformats.org/officeDocument/2006/relationships/image" Target="../media/image285.png"/><Relationship Id="rId12" Type="http://schemas.openxmlformats.org/officeDocument/2006/relationships/image" Target="../media/image47.png"/><Relationship Id="rId13" Type="http://schemas.openxmlformats.org/officeDocument/2006/relationships/image" Target="../media/image286.png"/><Relationship Id="rId14" Type="http://schemas.openxmlformats.org/officeDocument/2006/relationships/image" Target="../media/image287.png"/><Relationship Id="rId15" Type="http://schemas.openxmlformats.org/officeDocument/2006/relationships/image" Target="../media/image288.png"/><Relationship Id="rId16" Type="http://schemas.openxmlformats.org/officeDocument/2006/relationships/image" Target="../media/image289.png"/><Relationship Id="rId17" Type="http://schemas.openxmlformats.org/officeDocument/2006/relationships/image" Target="../media/image290.png"/><Relationship Id="rId18" Type="http://schemas.openxmlformats.org/officeDocument/2006/relationships/image" Target="../media/image291.png"/><Relationship Id="rId19" Type="http://schemas.openxmlformats.org/officeDocument/2006/relationships/image" Target="../media/image292.png"/><Relationship Id="rId20" Type="http://schemas.openxmlformats.org/officeDocument/2006/relationships/image" Target="../media/image293.png"/><Relationship Id="rId21" Type="http://schemas.openxmlformats.org/officeDocument/2006/relationships/image" Target="../media/image294.png"/><Relationship Id="rId22" Type="http://schemas.openxmlformats.org/officeDocument/2006/relationships/image" Target="../media/image295.jpg"/><Relationship Id="rId23" Type="http://schemas.openxmlformats.org/officeDocument/2006/relationships/image" Target="../media/image296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7.png"/><Relationship Id="rId3" Type="http://schemas.openxmlformats.org/officeDocument/2006/relationships/image" Target="../media/image9.png"/><Relationship Id="rId4" Type="http://schemas.openxmlformats.org/officeDocument/2006/relationships/image" Target="../media/image298.png"/><Relationship Id="rId5" Type="http://schemas.openxmlformats.org/officeDocument/2006/relationships/image" Target="../media/image299.png"/><Relationship Id="rId6" Type="http://schemas.openxmlformats.org/officeDocument/2006/relationships/image" Target="../media/image300.png"/><Relationship Id="rId7" Type="http://schemas.openxmlformats.org/officeDocument/2006/relationships/image" Target="../media/image301.png"/><Relationship Id="rId8" Type="http://schemas.openxmlformats.org/officeDocument/2006/relationships/image" Target="../media/image302.png"/><Relationship Id="rId9" Type="http://schemas.openxmlformats.org/officeDocument/2006/relationships/image" Target="../media/image303.png"/><Relationship Id="rId10" Type="http://schemas.openxmlformats.org/officeDocument/2006/relationships/image" Target="../media/image304.png"/><Relationship Id="rId11" Type="http://schemas.openxmlformats.org/officeDocument/2006/relationships/image" Target="../media/image305.png"/><Relationship Id="rId12" Type="http://schemas.openxmlformats.org/officeDocument/2006/relationships/image" Target="../media/image306.png"/><Relationship Id="rId13" Type="http://schemas.openxmlformats.org/officeDocument/2006/relationships/image" Target="../media/image307.png"/><Relationship Id="rId14" Type="http://schemas.openxmlformats.org/officeDocument/2006/relationships/image" Target="../media/image34.png"/><Relationship Id="rId15" Type="http://schemas.openxmlformats.org/officeDocument/2006/relationships/image" Target="../media/image308.png"/><Relationship Id="rId16" Type="http://schemas.openxmlformats.org/officeDocument/2006/relationships/image" Target="../media/image309.png"/><Relationship Id="rId17" Type="http://schemas.openxmlformats.org/officeDocument/2006/relationships/image" Target="../media/image310.png"/><Relationship Id="rId18" Type="http://schemas.openxmlformats.org/officeDocument/2006/relationships/image" Target="../media/image311.png"/><Relationship Id="rId19" Type="http://schemas.openxmlformats.org/officeDocument/2006/relationships/image" Target="../media/image312.png"/><Relationship Id="rId20" Type="http://schemas.openxmlformats.org/officeDocument/2006/relationships/image" Target="../media/image313.png"/><Relationship Id="rId21" Type="http://schemas.openxmlformats.org/officeDocument/2006/relationships/image" Target="../media/image314.png"/><Relationship Id="rId22" Type="http://schemas.openxmlformats.org/officeDocument/2006/relationships/image" Target="../media/image315.png"/><Relationship Id="rId23" Type="http://schemas.openxmlformats.org/officeDocument/2006/relationships/image" Target="../media/image316.png"/><Relationship Id="rId24" Type="http://schemas.openxmlformats.org/officeDocument/2006/relationships/image" Target="../media/image317.png"/><Relationship Id="rId25" Type="http://schemas.openxmlformats.org/officeDocument/2006/relationships/image" Target="../media/image318.png"/><Relationship Id="rId26" Type="http://schemas.openxmlformats.org/officeDocument/2006/relationships/image" Target="../media/image319.jpg"/><Relationship Id="rId27" Type="http://schemas.openxmlformats.org/officeDocument/2006/relationships/image" Target="../media/image320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1.png"/><Relationship Id="rId3" Type="http://schemas.openxmlformats.org/officeDocument/2006/relationships/image" Target="../media/image9.png"/><Relationship Id="rId4" Type="http://schemas.openxmlformats.org/officeDocument/2006/relationships/image" Target="../media/image322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323.png"/><Relationship Id="rId8" Type="http://schemas.openxmlformats.org/officeDocument/2006/relationships/image" Target="../media/image324.png"/><Relationship Id="rId9" Type="http://schemas.openxmlformats.org/officeDocument/2006/relationships/image" Target="../media/image325.png"/><Relationship Id="rId10" Type="http://schemas.openxmlformats.org/officeDocument/2006/relationships/image" Target="../media/image326.png"/><Relationship Id="rId11" Type="http://schemas.openxmlformats.org/officeDocument/2006/relationships/image" Target="../media/image327.png"/><Relationship Id="rId12" Type="http://schemas.openxmlformats.org/officeDocument/2006/relationships/image" Target="../media/image328.png"/><Relationship Id="rId13" Type="http://schemas.openxmlformats.org/officeDocument/2006/relationships/image" Target="../media/image34.png"/><Relationship Id="rId14" Type="http://schemas.openxmlformats.org/officeDocument/2006/relationships/image" Target="../media/image329.png"/><Relationship Id="rId15" Type="http://schemas.openxmlformats.org/officeDocument/2006/relationships/image" Target="../media/image330.png"/><Relationship Id="rId16" Type="http://schemas.openxmlformats.org/officeDocument/2006/relationships/image" Target="../media/image331.png"/><Relationship Id="rId17" Type="http://schemas.openxmlformats.org/officeDocument/2006/relationships/image" Target="../media/image332.png"/><Relationship Id="rId18" Type="http://schemas.openxmlformats.org/officeDocument/2006/relationships/image" Target="../media/image333.png"/><Relationship Id="rId19" Type="http://schemas.openxmlformats.org/officeDocument/2006/relationships/image" Target="../media/image334.png"/><Relationship Id="rId20" Type="http://schemas.openxmlformats.org/officeDocument/2006/relationships/image" Target="../media/image335.png"/><Relationship Id="rId21" Type="http://schemas.openxmlformats.org/officeDocument/2006/relationships/image" Target="../media/image336.png"/><Relationship Id="rId22" Type="http://schemas.openxmlformats.org/officeDocument/2006/relationships/image" Target="../media/image337.png"/><Relationship Id="rId23" Type="http://schemas.openxmlformats.org/officeDocument/2006/relationships/image" Target="../media/image338.png"/><Relationship Id="rId24" Type="http://schemas.openxmlformats.org/officeDocument/2006/relationships/image" Target="../media/image339.jpg"/><Relationship Id="rId25" Type="http://schemas.openxmlformats.org/officeDocument/2006/relationships/image" Target="../media/image340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9.png"/><Relationship Id="rId10" Type="http://schemas.openxmlformats.org/officeDocument/2006/relationships/image" Target="../media/image9.png"/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6" Type="http://schemas.openxmlformats.org/officeDocument/2006/relationships/image" Target="../media/image35.png"/><Relationship Id="rId17" Type="http://schemas.openxmlformats.org/officeDocument/2006/relationships/image" Target="../media/image36.png"/><Relationship Id="rId18" Type="http://schemas.openxmlformats.org/officeDocument/2006/relationships/image" Target="../media/image37.png"/><Relationship Id="rId19" Type="http://schemas.openxmlformats.org/officeDocument/2006/relationships/image" Target="../media/image38.png"/><Relationship Id="rId20" Type="http://schemas.openxmlformats.org/officeDocument/2006/relationships/image" Target="../media/image39.png"/><Relationship Id="rId21" Type="http://schemas.openxmlformats.org/officeDocument/2006/relationships/image" Target="../media/image40.png"/><Relationship Id="rId22" Type="http://schemas.openxmlformats.org/officeDocument/2006/relationships/image" Target="../media/image41.png"/><Relationship Id="rId23" Type="http://schemas.openxmlformats.org/officeDocument/2006/relationships/image" Target="../media/image42.jpg"/><Relationship Id="rId24" Type="http://schemas.openxmlformats.org/officeDocument/2006/relationships/image" Target="../media/image43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1.png"/><Relationship Id="rId3" Type="http://schemas.openxmlformats.org/officeDocument/2006/relationships/image" Target="../media/image9.png"/><Relationship Id="rId4" Type="http://schemas.openxmlformats.org/officeDocument/2006/relationships/image" Target="../media/image342.png"/><Relationship Id="rId5" Type="http://schemas.openxmlformats.org/officeDocument/2006/relationships/image" Target="../media/image343.png"/><Relationship Id="rId6" Type="http://schemas.openxmlformats.org/officeDocument/2006/relationships/image" Target="../media/image344.png"/><Relationship Id="rId7" Type="http://schemas.openxmlformats.org/officeDocument/2006/relationships/image" Target="../media/image34.png"/><Relationship Id="rId8" Type="http://schemas.openxmlformats.org/officeDocument/2006/relationships/image" Target="../media/image345.png"/><Relationship Id="rId9" Type="http://schemas.openxmlformats.org/officeDocument/2006/relationships/image" Target="../media/image346.png"/><Relationship Id="rId10" Type="http://schemas.openxmlformats.org/officeDocument/2006/relationships/image" Target="../media/image347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8.png"/><Relationship Id="rId3" Type="http://schemas.openxmlformats.org/officeDocument/2006/relationships/image" Target="../media/image9.png"/><Relationship Id="rId4" Type="http://schemas.openxmlformats.org/officeDocument/2006/relationships/image" Target="../media/image349.png"/><Relationship Id="rId5" Type="http://schemas.openxmlformats.org/officeDocument/2006/relationships/image" Target="../media/image350.png"/><Relationship Id="rId6" Type="http://schemas.openxmlformats.org/officeDocument/2006/relationships/image" Target="../media/image351.png"/><Relationship Id="rId7" Type="http://schemas.openxmlformats.org/officeDocument/2006/relationships/image" Target="../media/image352.png"/><Relationship Id="rId8" Type="http://schemas.openxmlformats.org/officeDocument/2006/relationships/image" Target="../media/image353.png"/><Relationship Id="rId9" Type="http://schemas.openxmlformats.org/officeDocument/2006/relationships/image" Target="../media/image354.png"/><Relationship Id="rId10" Type="http://schemas.openxmlformats.org/officeDocument/2006/relationships/image" Target="../media/image355.png"/><Relationship Id="rId11" Type="http://schemas.openxmlformats.org/officeDocument/2006/relationships/image" Target="../media/image356.png"/><Relationship Id="rId12" Type="http://schemas.openxmlformats.org/officeDocument/2006/relationships/image" Target="../media/image357.png"/><Relationship Id="rId13" Type="http://schemas.openxmlformats.org/officeDocument/2006/relationships/image" Target="../media/image358.png"/><Relationship Id="rId14" Type="http://schemas.openxmlformats.org/officeDocument/2006/relationships/image" Target="../media/image359.png"/><Relationship Id="rId15" Type="http://schemas.openxmlformats.org/officeDocument/2006/relationships/image" Target="../media/image360.png"/><Relationship Id="rId16" Type="http://schemas.openxmlformats.org/officeDocument/2006/relationships/image" Target="../media/image361.png"/><Relationship Id="rId17" Type="http://schemas.openxmlformats.org/officeDocument/2006/relationships/image" Target="../media/image362.png"/><Relationship Id="rId18" Type="http://schemas.openxmlformats.org/officeDocument/2006/relationships/image" Target="../media/image363.png"/><Relationship Id="rId19" Type="http://schemas.openxmlformats.org/officeDocument/2006/relationships/image" Target="../media/image364.png"/><Relationship Id="rId20" Type="http://schemas.openxmlformats.org/officeDocument/2006/relationships/image" Target="../media/image365.png"/><Relationship Id="rId21" Type="http://schemas.openxmlformats.org/officeDocument/2006/relationships/image" Target="../media/image366.png"/><Relationship Id="rId22" Type="http://schemas.openxmlformats.org/officeDocument/2006/relationships/image" Target="../media/image367.png"/><Relationship Id="rId23" Type="http://schemas.openxmlformats.org/officeDocument/2006/relationships/image" Target="../media/image368.png"/><Relationship Id="rId24" Type="http://schemas.openxmlformats.org/officeDocument/2006/relationships/image" Target="../media/image369.png"/><Relationship Id="rId25" Type="http://schemas.openxmlformats.org/officeDocument/2006/relationships/image" Target="../media/image370.png"/><Relationship Id="rId26" Type="http://schemas.openxmlformats.org/officeDocument/2006/relationships/image" Target="../media/image371.png"/><Relationship Id="rId27" Type="http://schemas.openxmlformats.org/officeDocument/2006/relationships/image" Target="../media/image34.png"/><Relationship Id="rId28" Type="http://schemas.openxmlformats.org/officeDocument/2006/relationships/image" Target="../media/image372.png"/><Relationship Id="rId29" Type="http://schemas.openxmlformats.org/officeDocument/2006/relationships/image" Target="../media/image373.png"/><Relationship Id="rId30" Type="http://schemas.openxmlformats.org/officeDocument/2006/relationships/image" Target="../media/image374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5.png"/><Relationship Id="rId3" Type="http://schemas.openxmlformats.org/officeDocument/2006/relationships/image" Target="../media/image9.png"/><Relationship Id="rId4" Type="http://schemas.openxmlformats.org/officeDocument/2006/relationships/image" Target="../media/image376.png"/><Relationship Id="rId5" Type="http://schemas.openxmlformats.org/officeDocument/2006/relationships/image" Target="../media/image377.png"/><Relationship Id="rId6" Type="http://schemas.openxmlformats.org/officeDocument/2006/relationships/image" Target="../media/image378.png"/><Relationship Id="rId7" Type="http://schemas.openxmlformats.org/officeDocument/2006/relationships/image" Target="../media/image379.png"/><Relationship Id="rId8" Type="http://schemas.openxmlformats.org/officeDocument/2006/relationships/image" Target="../media/image380.png"/><Relationship Id="rId9" Type="http://schemas.openxmlformats.org/officeDocument/2006/relationships/image" Target="../media/image381.png"/><Relationship Id="rId10" Type="http://schemas.openxmlformats.org/officeDocument/2006/relationships/image" Target="../media/image382.png"/><Relationship Id="rId11" Type="http://schemas.openxmlformats.org/officeDocument/2006/relationships/image" Target="../media/image34.png"/><Relationship Id="rId12" Type="http://schemas.openxmlformats.org/officeDocument/2006/relationships/image" Target="../media/image383.png"/><Relationship Id="rId13" Type="http://schemas.openxmlformats.org/officeDocument/2006/relationships/image" Target="../media/image384.png"/><Relationship Id="rId14" Type="http://schemas.openxmlformats.org/officeDocument/2006/relationships/image" Target="../media/image38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44.png"/><Relationship Id="rId10" Type="http://schemas.openxmlformats.org/officeDocument/2006/relationships/image" Target="../media/image9.png"/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5" Type="http://schemas.openxmlformats.org/officeDocument/2006/relationships/image" Target="../media/image49.png"/><Relationship Id="rId16" Type="http://schemas.openxmlformats.org/officeDocument/2006/relationships/image" Target="../media/image34.png"/><Relationship Id="rId17" Type="http://schemas.openxmlformats.org/officeDocument/2006/relationships/image" Target="../media/image50.png"/><Relationship Id="rId18" Type="http://schemas.openxmlformats.org/officeDocument/2006/relationships/image" Target="../media/image51.png"/><Relationship Id="rId19" Type="http://schemas.openxmlformats.org/officeDocument/2006/relationships/image" Target="../media/image52.png"/><Relationship Id="rId20" Type="http://schemas.openxmlformats.org/officeDocument/2006/relationships/image" Target="../media/image53.png"/><Relationship Id="rId21" Type="http://schemas.openxmlformats.org/officeDocument/2006/relationships/image" Target="../media/image54.png"/><Relationship Id="rId22" Type="http://schemas.openxmlformats.org/officeDocument/2006/relationships/image" Target="../media/image55.png"/><Relationship Id="rId23" Type="http://schemas.openxmlformats.org/officeDocument/2006/relationships/image" Target="../media/image56.png"/><Relationship Id="rId24" Type="http://schemas.openxmlformats.org/officeDocument/2006/relationships/image" Target="../media/image57.png"/><Relationship Id="rId25" Type="http://schemas.openxmlformats.org/officeDocument/2006/relationships/image" Target="../media/image58.png"/><Relationship Id="rId26" Type="http://schemas.openxmlformats.org/officeDocument/2006/relationships/image" Target="../media/image59.png"/><Relationship Id="rId27" Type="http://schemas.openxmlformats.org/officeDocument/2006/relationships/image" Target="../media/image60.png"/><Relationship Id="rId28" Type="http://schemas.openxmlformats.org/officeDocument/2006/relationships/image" Target="../media/image61.png"/><Relationship Id="rId29" Type="http://schemas.openxmlformats.org/officeDocument/2006/relationships/image" Target="../media/image62.png"/><Relationship Id="rId30" Type="http://schemas.openxmlformats.org/officeDocument/2006/relationships/image" Target="../media/image63.png"/><Relationship Id="rId31" Type="http://schemas.openxmlformats.org/officeDocument/2006/relationships/image" Target="../media/image64.jpg"/><Relationship Id="rId32" Type="http://schemas.openxmlformats.org/officeDocument/2006/relationships/image" Target="../media/image6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66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67.png"/><Relationship Id="rId10" Type="http://schemas.openxmlformats.org/officeDocument/2006/relationships/image" Target="../media/image9.png"/><Relationship Id="rId11" Type="http://schemas.openxmlformats.org/officeDocument/2006/relationships/image" Target="../media/image68.png"/><Relationship Id="rId12" Type="http://schemas.openxmlformats.org/officeDocument/2006/relationships/image" Target="../media/image69.png"/><Relationship Id="rId13" Type="http://schemas.openxmlformats.org/officeDocument/2006/relationships/image" Target="../media/image70.png"/><Relationship Id="rId14" Type="http://schemas.openxmlformats.org/officeDocument/2006/relationships/image" Target="../media/image71.png"/><Relationship Id="rId15" Type="http://schemas.openxmlformats.org/officeDocument/2006/relationships/image" Target="../media/image72.png"/><Relationship Id="rId16" Type="http://schemas.openxmlformats.org/officeDocument/2006/relationships/image" Target="../media/image73.png"/><Relationship Id="rId17" Type="http://schemas.openxmlformats.org/officeDocument/2006/relationships/image" Target="../media/image74.png"/><Relationship Id="rId18" Type="http://schemas.openxmlformats.org/officeDocument/2006/relationships/image" Target="../media/image75.png"/><Relationship Id="rId19" Type="http://schemas.openxmlformats.org/officeDocument/2006/relationships/image" Target="../media/image34.png"/><Relationship Id="rId20" Type="http://schemas.openxmlformats.org/officeDocument/2006/relationships/image" Target="../media/image76.png"/><Relationship Id="rId21" Type="http://schemas.openxmlformats.org/officeDocument/2006/relationships/image" Target="../media/image77.png"/><Relationship Id="rId22" Type="http://schemas.openxmlformats.org/officeDocument/2006/relationships/image" Target="../media/image78.png"/><Relationship Id="rId23" Type="http://schemas.openxmlformats.org/officeDocument/2006/relationships/image" Target="../media/image79.png"/><Relationship Id="rId24" Type="http://schemas.openxmlformats.org/officeDocument/2006/relationships/image" Target="../media/image80.png"/><Relationship Id="rId25" Type="http://schemas.openxmlformats.org/officeDocument/2006/relationships/image" Target="../media/image81.png"/><Relationship Id="rId26" Type="http://schemas.openxmlformats.org/officeDocument/2006/relationships/image" Target="../media/image82.png"/><Relationship Id="rId27" Type="http://schemas.openxmlformats.org/officeDocument/2006/relationships/image" Target="../media/image83.png"/><Relationship Id="rId28" Type="http://schemas.openxmlformats.org/officeDocument/2006/relationships/image" Target="../media/image84.png"/><Relationship Id="rId29" Type="http://schemas.openxmlformats.org/officeDocument/2006/relationships/image" Target="../media/image85.png"/><Relationship Id="rId30" Type="http://schemas.openxmlformats.org/officeDocument/2006/relationships/image" Target="../media/image86.png"/><Relationship Id="rId31" Type="http://schemas.openxmlformats.org/officeDocument/2006/relationships/image" Target="../media/image87.png"/><Relationship Id="rId32" Type="http://schemas.openxmlformats.org/officeDocument/2006/relationships/image" Target="../media/image88.png"/><Relationship Id="rId33" Type="http://schemas.openxmlformats.org/officeDocument/2006/relationships/image" Target="../media/image89.png"/><Relationship Id="rId34" Type="http://schemas.openxmlformats.org/officeDocument/2006/relationships/image" Target="../media/image90.jpg"/><Relationship Id="rId35" Type="http://schemas.openxmlformats.org/officeDocument/2006/relationships/image" Target="../media/image91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93.png"/><Relationship Id="rId10" Type="http://schemas.openxmlformats.org/officeDocument/2006/relationships/image" Target="../media/image9.png"/><Relationship Id="rId11" Type="http://schemas.openxmlformats.org/officeDocument/2006/relationships/image" Target="../media/image94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95.png"/><Relationship Id="rId15" Type="http://schemas.openxmlformats.org/officeDocument/2006/relationships/image" Target="../media/image96.png"/><Relationship Id="rId16" Type="http://schemas.openxmlformats.org/officeDocument/2006/relationships/image" Target="../media/image97.png"/><Relationship Id="rId17" Type="http://schemas.openxmlformats.org/officeDocument/2006/relationships/image" Target="../media/image98.png"/><Relationship Id="rId18" Type="http://schemas.openxmlformats.org/officeDocument/2006/relationships/image" Target="../media/image99.png"/><Relationship Id="rId19" Type="http://schemas.openxmlformats.org/officeDocument/2006/relationships/image" Target="../media/image34.png"/><Relationship Id="rId20" Type="http://schemas.openxmlformats.org/officeDocument/2006/relationships/image" Target="../media/image100.png"/><Relationship Id="rId21" Type="http://schemas.openxmlformats.org/officeDocument/2006/relationships/image" Target="../media/image101.png"/><Relationship Id="rId22" Type="http://schemas.openxmlformats.org/officeDocument/2006/relationships/image" Target="../media/image102.png"/><Relationship Id="rId23" Type="http://schemas.openxmlformats.org/officeDocument/2006/relationships/image" Target="../media/image103.png"/><Relationship Id="rId24" Type="http://schemas.openxmlformats.org/officeDocument/2006/relationships/image" Target="../media/image104.png"/><Relationship Id="rId25" Type="http://schemas.openxmlformats.org/officeDocument/2006/relationships/image" Target="../media/image105.png"/><Relationship Id="rId26" Type="http://schemas.openxmlformats.org/officeDocument/2006/relationships/image" Target="../media/image106.png"/><Relationship Id="rId27" Type="http://schemas.openxmlformats.org/officeDocument/2006/relationships/image" Target="../media/image107.png"/><Relationship Id="rId28" Type="http://schemas.openxmlformats.org/officeDocument/2006/relationships/image" Target="../media/image108.png"/><Relationship Id="rId29" Type="http://schemas.openxmlformats.org/officeDocument/2006/relationships/image" Target="../media/image109.jpg"/><Relationship Id="rId30" Type="http://schemas.openxmlformats.org/officeDocument/2006/relationships/image" Target="../media/image1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4.png"/><Relationship Id="rId6" Type="http://schemas.openxmlformats.org/officeDocument/2006/relationships/image" Target="../media/image111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12.png"/><Relationship Id="rId10" Type="http://schemas.openxmlformats.org/officeDocument/2006/relationships/image" Target="../media/image9.png"/><Relationship Id="rId11" Type="http://schemas.openxmlformats.org/officeDocument/2006/relationships/image" Target="../media/image113.png"/><Relationship Id="rId12" Type="http://schemas.openxmlformats.org/officeDocument/2006/relationships/image" Target="../media/image114.png"/><Relationship Id="rId13" Type="http://schemas.openxmlformats.org/officeDocument/2006/relationships/image" Target="../media/image115.png"/><Relationship Id="rId14" Type="http://schemas.openxmlformats.org/officeDocument/2006/relationships/image" Target="../media/image116.png"/><Relationship Id="rId15" Type="http://schemas.openxmlformats.org/officeDocument/2006/relationships/image" Target="../media/image117.png"/><Relationship Id="rId16" Type="http://schemas.openxmlformats.org/officeDocument/2006/relationships/image" Target="../media/image34.png"/><Relationship Id="rId17" Type="http://schemas.openxmlformats.org/officeDocument/2006/relationships/image" Target="../media/image118.png"/><Relationship Id="rId18" Type="http://schemas.openxmlformats.org/officeDocument/2006/relationships/image" Target="../media/image119.png"/><Relationship Id="rId19" Type="http://schemas.openxmlformats.org/officeDocument/2006/relationships/image" Target="../media/image120.png"/><Relationship Id="rId20" Type="http://schemas.openxmlformats.org/officeDocument/2006/relationships/image" Target="../media/image121.png"/><Relationship Id="rId21" Type="http://schemas.openxmlformats.org/officeDocument/2006/relationships/image" Target="../media/image122.png"/><Relationship Id="rId22" Type="http://schemas.openxmlformats.org/officeDocument/2006/relationships/image" Target="../media/image123.png"/><Relationship Id="rId23" Type="http://schemas.openxmlformats.org/officeDocument/2006/relationships/image" Target="../media/image124.png"/><Relationship Id="rId24" Type="http://schemas.openxmlformats.org/officeDocument/2006/relationships/image" Target="../media/image125.jpg"/><Relationship Id="rId25" Type="http://schemas.openxmlformats.org/officeDocument/2006/relationships/image" Target="../media/image126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4.png"/><Relationship Id="rId6" Type="http://schemas.openxmlformats.org/officeDocument/2006/relationships/image" Target="../media/image111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27.png"/><Relationship Id="rId10" Type="http://schemas.openxmlformats.org/officeDocument/2006/relationships/image" Target="../media/image9.png"/><Relationship Id="rId11" Type="http://schemas.openxmlformats.org/officeDocument/2006/relationships/image" Target="../media/image128.png"/><Relationship Id="rId12" Type="http://schemas.openxmlformats.org/officeDocument/2006/relationships/image" Target="../media/image129.png"/><Relationship Id="rId13" Type="http://schemas.openxmlformats.org/officeDocument/2006/relationships/image" Target="../media/image34.png"/><Relationship Id="rId14" Type="http://schemas.openxmlformats.org/officeDocument/2006/relationships/image" Target="../media/image130.png"/><Relationship Id="rId15" Type="http://schemas.openxmlformats.org/officeDocument/2006/relationships/image" Target="../media/image131.png"/><Relationship Id="rId16" Type="http://schemas.openxmlformats.org/officeDocument/2006/relationships/image" Target="../media/image132.png"/><Relationship Id="rId17" Type="http://schemas.openxmlformats.org/officeDocument/2006/relationships/image" Target="../media/image133.png"/><Relationship Id="rId18" Type="http://schemas.openxmlformats.org/officeDocument/2006/relationships/image" Target="../media/image134.png"/><Relationship Id="rId19" Type="http://schemas.openxmlformats.org/officeDocument/2006/relationships/image" Target="../media/image135.png"/><Relationship Id="rId20" Type="http://schemas.openxmlformats.org/officeDocument/2006/relationships/image" Target="../media/image136.png"/><Relationship Id="rId21" Type="http://schemas.openxmlformats.org/officeDocument/2006/relationships/image" Target="../media/image137.png"/><Relationship Id="rId22" Type="http://schemas.openxmlformats.org/officeDocument/2006/relationships/image" Target="../media/image138.png"/><Relationship Id="rId23" Type="http://schemas.openxmlformats.org/officeDocument/2006/relationships/image" Target="../media/image139.png"/><Relationship Id="rId24" Type="http://schemas.openxmlformats.org/officeDocument/2006/relationships/image" Target="../media/image140.png"/><Relationship Id="rId25" Type="http://schemas.openxmlformats.org/officeDocument/2006/relationships/image" Target="../media/image19.png"/><Relationship Id="rId26" Type="http://schemas.openxmlformats.org/officeDocument/2006/relationships/image" Target="../media/image141.png"/><Relationship Id="rId27" Type="http://schemas.openxmlformats.org/officeDocument/2006/relationships/image" Target="../media/image142.png"/><Relationship Id="rId28" Type="http://schemas.openxmlformats.org/officeDocument/2006/relationships/image" Target="../media/image143.png"/><Relationship Id="rId29" Type="http://schemas.openxmlformats.org/officeDocument/2006/relationships/image" Target="../media/image144.jpg"/><Relationship Id="rId30" Type="http://schemas.openxmlformats.org/officeDocument/2006/relationships/image" Target="../media/image145.jpg"/><Relationship Id="rId31" Type="http://schemas.openxmlformats.org/officeDocument/2006/relationships/image" Target="../media/image146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4.png"/><Relationship Id="rId6" Type="http://schemas.openxmlformats.org/officeDocument/2006/relationships/image" Target="../media/image147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48.png"/><Relationship Id="rId10" Type="http://schemas.openxmlformats.org/officeDocument/2006/relationships/image" Target="../media/image9.png"/><Relationship Id="rId11" Type="http://schemas.openxmlformats.org/officeDocument/2006/relationships/image" Target="../media/image149.png"/><Relationship Id="rId12" Type="http://schemas.openxmlformats.org/officeDocument/2006/relationships/image" Target="../media/image150.png"/><Relationship Id="rId13" Type="http://schemas.openxmlformats.org/officeDocument/2006/relationships/image" Target="../media/image151.png"/><Relationship Id="rId14" Type="http://schemas.openxmlformats.org/officeDocument/2006/relationships/image" Target="../media/image34.png"/><Relationship Id="rId15" Type="http://schemas.openxmlformats.org/officeDocument/2006/relationships/image" Target="../media/image152.png"/><Relationship Id="rId16" Type="http://schemas.openxmlformats.org/officeDocument/2006/relationships/image" Target="../media/image153.png"/><Relationship Id="rId17" Type="http://schemas.openxmlformats.org/officeDocument/2006/relationships/image" Target="../media/image154.png"/><Relationship Id="rId18" Type="http://schemas.openxmlformats.org/officeDocument/2006/relationships/image" Target="../media/image155.png"/><Relationship Id="rId19" Type="http://schemas.openxmlformats.org/officeDocument/2006/relationships/image" Target="../media/image156.png"/><Relationship Id="rId20" Type="http://schemas.openxmlformats.org/officeDocument/2006/relationships/image" Target="../media/image157.png"/><Relationship Id="rId21" Type="http://schemas.openxmlformats.org/officeDocument/2006/relationships/image" Target="../media/image158.jpg"/><Relationship Id="rId22" Type="http://schemas.openxmlformats.org/officeDocument/2006/relationships/image" Target="../media/image159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92.png"/><Relationship Id="rId5" Type="http://schemas.openxmlformats.org/officeDocument/2006/relationships/image" Target="../media/image4.png"/><Relationship Id="rId6" Type="http://schemas.openxmlformats.org/officeDocument/2006/relationships/image" Target="../media/image147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60.png"/><Relationship Id="rId10" Type="http://schemas.openxmlformats.org/officeDocument/2006/relationships/image" Target="../media/image9.png"/><Relationship Id="rId11" Type="http://schemas.openxmlformats.org/officeDocument/2006/relationships/image" Target="../media/image161.png"/><Relationship Id="rId12" Type="http://schemas.openxmlformats.org/officeDocument/2006/relationships/image" Target="../media/image162.png"/><Relationship Id="rId13" Type="http://schemas.openxmlformats.org/officeDocument/2006/relationships/image" Target="../media/image163.png"/><Relationship Id="rId14" Type="http://schemas.openxmlformats.org/officeDocument/2006/relationships/image" Target="../media/image34.png"/><Relationship Id="rId15" Type="http://schemas.openxmlformats.org/officeDocument/2006/relationships/image" Target="../media/image164.png"/><Relationship Id="rId16" Type="http://schemas.openxmlformats.org/officeDocument/2006/relationships/image" Target="../media/image165.png"/><Relationship Id="rId17" Type="http://schemas.openxmlformats.org/officeDocument/2006/relationships/image" Target="../media/image166.png"/><Relationship Id="rId18" Type="http://schemas.openxmlformats.org/officeDocument/2006/relationships/image" Target="../media/image167.png"/><Relationship Id="rId19" Type="http://schemas.openxmlformats.org/officeDocument/2006/relationships/image" Target="../media/image168.png"/><Relationship Id="rId20" Type="http://schemas.openxmlformats.org/officeDocument/2006/relationships/image" Target="../media/image136.png"/><Relationship Id="rId21" Type="http://schemas.openxmlformats.org/officeDocument/2006/relationships/image" Target="../media/image169.jpg"/><Relationship Id="rId22" Type="http://schemas.openxmlformats.org/officeDocument/2006/relationships/image" Target="../media/image17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35928" y="6996379"/>
            <a:ext cx="3161665" cy="160020"/>
            <a:chOff x="6035928" y="6996379"/>
            <a:chExt cx="3161665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35928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82816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33108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00164" y="6996379"/>
              <a:ext cx="124967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62648" y="6996379"/>
              <a:ext cx="100583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12940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70852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76592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93453" y="6996379"/>
              <a:ext cx="103631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914400" y="1108202"/>
            <a:ext cx="1484630" cy="213360"/>
            <a:chOff x="914400" y="1108202"/>
            <a:chExt cx="1484630" cy="21336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4400" y="1108202"/>
              <a:ext cx="413384" cy="21336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45412" y="1108202"/>
              <a:ext cx="131063" cy="21336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10893" y="1108202"/>
              <a:ext cx="182880" cy="21336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02333" y="1108202"/>
              <a:ext cx="164591" cy="21336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84630" y="1108202"/>
              <a:ext cx="131063" cy="21336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550162" y="1108202"/>
              <a:ext cx="155448" cy="21336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27886" y="1108202"/>
              <a:ext cx="316992" cy="21336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06777" y="1108202"/>
              <a:ext cx="491947" cy="213360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14400" y="1475486"/>
            <a:ext cx="2981071" cy="283463"/>
          </a:xfrm>
          <a:prstGeom prst="rect">
            <a:avLst/>
          </a:prstGeom>
        </p:spPr>
      </p:pic>
      <p:grpSp>
        <p:nvGrpSpPr>
          <p:cNvPr id="24" name="object 24"/>
          <p:cNvGrpSpPr/>
          <p:nvPr/>
        </p:nvGrpSpPr>
        <p:grpSpPr>
          <a:xfrm>
            <a:off x="914400" y="1908301"/>
            <a:ext cx="7764145" cy="393700"/>
            <a:chOff x="914400" y="1908301"/>
            <a:chExt cx="7764145" cy="393700"/>
          </a:xfrm>
        </p:grpSpPr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14400" y="1908301"/>
              <a:ext cx="7031355" cy="19659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880350" y="1908301"/>
              <a:ext cx="170688" cy="19659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000745" y="1908301"/>
              <a:ext cx="677329" cy="19659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14400" y="2104897"/>
              <a:ext cx="1636649" cy="19659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479802" y="2104897"/>
              <a:ext cx="67056" cy="196596"/>
            </a:xfrm>
            <a:prstGeom prst="rect">
              <a:avLst/>
            </a:prstGeom>
          </p:spPr>
        </p:pic>
      </p:grpSp>
      <p:pic>
        <p:nvPicPr>
          <p:cNvPr id="30" name="object 3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914400" y="2454275"/>
            <a:ext cx="1542923" cy="213360"/>
          </a:xfrm>
          <a:prstGeom prst="rect">
            <a:avLst/>
          </a:prstGeom>
        </p:spPr>
      </p:pic>
      <p:sp>
        <p:nvSpPr>
          <p:cNvPr id="31" name="object 31"/>
          <p:cNvSpPr txBox="1"/>
          <p:nvPr/>
        </p:nvSpPr>
        <p:spPr>
          <a:xfrm>
            <a:off x="1130604" y="2771368"/>
            <a:ext cx="9017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371853" y="2818510"/>
            <a:ext cx="1841500" cy="407034"/>
            <a:chOff x="1371853" y="2818510"/>
            <a:chExt cx="1841500" cy="407034"/>
          </a:xfrm>
        </p:grpSpPr>
        <p:pic>
          <p:nvPicPr>
            <p:cNvPr id="33" name="object 3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371853" y="2818510"/>
              <a:ext cx="1553718" cy="196596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857753" y="2818510"/>
              <a:ext cx="67056" cy="196596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371853" y="3028822"/>
              <a:ext cx="1839341" cy="196596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142741" y="3028822"/>
              <a:ext cx="70104" cy="196596"/>
            </a:xfrm>
            <a:prstGeom prst="rect">
              <a:avLst/>
            </a:prstGeom>
          </p:spPr>
        </p:pic>
      </p:grpSp>
      <p:sp>
        <p:nvSpPr>
          <p:cNvPr id="37" name="object 37"/>
          <p:cNvSpPr/>
          <p:nvPr/>
        </p:nvSpPr>
        <p:spPr>
          <a:xfrm>
            <a:off x="896111" y="5988684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8" name="object 38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945001" y="3343655"/>
            <a:ext cx="3656333" cy="1903857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3156457" y="5467477"/>
            <a:ext cx="1322705" cy="16001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1826" y="6996379"/>
            <a:ext cx="185166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682"/>
            <a:ext cx="2827020" cy="1039494"/>
            <a:chOff x="2068322" y="1138682"/>
            <a:chExt cx="2827020" cy="1039494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682"/>
              <a:ext cx="2313304" cy="19507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70"/>
              <a:ext cx="2419985" cy="1965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559306"/>
              <a:ext cx="2598039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769618"/>
              <a:ext cx="519379" cy="1965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66313" y="1769618"/>
              <a:ext cx="2032965" cy="19659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6922" y="1981454"/>
              <a:ext cx="670560" cy="196596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6470269" y="4094098"/>
            <a:ext cx="1458595" cy="160020"/>
            <a:chOff x="6470269" y="4094098"/>
            <a:chExt cx="1458595" cy="160020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70269" y="4094098"/>
              <a:ext cx="424980" cy="1600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42125" y="4094098"/>
              <a:ext cx="182879" cy="16002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64045" y="4094098"/>
              <a:ext cx="964603" cy="160020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83479" y="1138427"/>
            <a:ext cx="2891789" cy="28328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1638" y="6996379"/>
            <a:ext cx="155448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727325" cy="1039494"/>
            <a:chOff x="2068322" y="1138808"/>
            <a:chExt cx="2727325" cy="1039494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726944" cy="1949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69"/>
              <a:ext cx="2355977" cy="1965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559305"/>
              <a:ext cx="2473325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769617"/>
              <a:ext cx="2456053" cy="1965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6922" y="1981453"/>
              <a:ext cx="1105674" cy="196596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6060313" y="3159886"/>
            <a:ext cx="1870710" cy="160020"/>
            <a:chOff x="6060313" y="3159886"/>
            <a:chExt cx="1870710" cy="160020"/>
          </a:xfrm>
        </p:grpSpPr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60313" y="3159886"/>
              <a:ext cx="424980" cy="16002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32169" y="3159886"/>
              <a:ext cx="176022" cy="1600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549517" y="3159886"/>
              <a:ext cx="1381252" cy="160020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2068322" y="3819728"/>
            <a:ext cx="2572385" cy="617855"/>
            <a:chOff x="2068322" y="3819728"/>
            <a:chExt cx="2572385" cy="61785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68322" y="3819728"/>
              <a:ext cx="270256" cy="19512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3819728"/>
              <a:ext cx="2343530" cy="19512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4028566"/>
              <a:ext cx="2190115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18711" y="4028566"/>
              <a:ext cx="118872" cy="19659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6922" y="4240656"/>
              <a:ext cx="692569" cy="196596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6203569" y="4743577"/>
            <a:ext cx="1725295" cy="160020"/>
            <a:chOff x="6203569" y="4743577"/>
            <a:chExt cx="1725295" cy="160020"/>
          </a:xfrm>
        </p:grpSpPr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03569" y="4743577"/>
              <a:ext cx="424980" cy="16001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575425" y="4743577"/>
              <a:ext cx="198881" cy="16001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708013" y="4743577"/>
              <a:ext cx="1220457" cy="160019"/>
            </a:xfrm>
            <a:prstGeom prst="rect">
              <a:avLst/>
            </a:prstGeom>
          </p:spPr>
        </p:pic>
      </p:grpSp>
      <p:sp>
        <p:nvSpPr>
          <p:cNvPr id="25" name="object 25"/>
          <p:cNvSpPr/>
          <p:nvPr/>
        </p:nvSpPr>
        <p:spPr>
          <a:xfrm>
            <a:off x="2001266" y="3630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object 2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466079" y="1138427"/>
            <a:ext cx="2409062" cy="190385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4983479" y="3819181"/>
            <a:ext cx="2891789" cy="80641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4017" y="6996379"/>
            <a:ext cx="166877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583180" cy="617220"/>
            <a:chOff x="2068322" y="1138808"/>
            <a:chExt cx="2583180" cy="6172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553970" cy="19494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69"/>
              <a:ext cx="2354453" cy="1965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559305"/>
              <a:ext cx="1333880" cy="196596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6298057" y="2292350"/>
            <a:ext cx="1632585" cy="160020"/>
            <a:chOff x="6298057" y="2292350"/>
            <a:chExt cx="1632585" cy="160020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98057" y="2292350"/>
              <a:ext cx="424980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69913" y="2292350"/>
              <a:ext cx="166877" cy="16002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81165" y="2292350"/>
              <a:ext cx="1149019" cy="160020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2068322" y="2952623"/>
            <a:ext cx="2847340" cy="617220"/>
            <a:chOff x="2068322" y="2952623"/>
            <a:chExt cx="2847340" cy="617220"/>
          </a:xfrm>
        </p:grpSpPr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68322" y="2952623"/>
              <a:ext cx="2398903" cy="19507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6922" y="3161411"/>
              <a:ext cx="1740280" cy="19659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967607" y="3161411"/>
              <a:ext cx="121920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28567" y="3161411"/>
              <a:ext cx="886841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3373247"/>
              <a:ext cx="1967483" cy="196596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5449189" y="5298313"/>
            <a:ext cx="2485390" cy="160020"/>
            <a:chOff x="5449189" y="5298313"/>
            <a:chExt cx="2485390" cy="160020"/>
          </a:xfrm>
        </p:grpSpPr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49189" y="5298313"/>
              <a:ext cx="424980" cy="16001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21045" y="5298313"/>
              <a:ext cx="178308" cy="1600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939917" y="5298313"/>
              <a:ext cx="1994408" cy="160019"/>
            </a:xfrm>
            <a:prstGeom prst="rect">
              <a:avLst/>
            </a:prstGeom>
          </p:spPr>
        </p:pic>
      </p:grpSp>
      <p:sp>
        <p:nvSpPr>
          <p:cNvPr id="23" name="object 23"/>
          <p:cNvSpPr/>
          <p:nvPr/>
        </p:nvSpPr>
        <p:spPr>
          <a:xfrm>
            <a:off x="2001266" y="2763646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4" name="object 2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208270" y="1138453"/>
            <a:ext cx="2665349" cy="989485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132733" y="2951988"/>
            <a:ext cx="2742536" cy="221970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7921" y="6996379"/>
            <a:ext cx="176022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847340" cy="2728595"/>
            <a:chOff x="2068322" y="1138808"/>
            <a:chExt cx="2847340" cy="272859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1402041" cy="1949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05250" y="1138808"/>
              <a:ext cx="1247673" cy="19494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347469"/>
              <a:ext cx="2602992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559305"/>
              <a:ext cx="2507615" cy="1965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6922" y="1769617"/>
              <a:ext cx="2618486" cy="19659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6922" y="1981453"/>
              <a:ext cx="2276729" cy="1965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6922" y="2191766"/>
              <a:ext cx="2022982" cy="19659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6922" y="2403601"/>
              <a:ext cx="2450338" cy="19659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2614294"/>
              <a:ext cx="887907" cy="19659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21405" y="2614294"/>
              <a:ext cx="1603247" cy="19659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2826130"/>
              <a:ext cx="2030856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3036442"/>
              <a:ext cx="856640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112261" y="3036442"/>
              <a:ext cx="1748536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6922" y="3248279"/>
              <a:ext cx="2474341" cy="19659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3458591"/>
              <a:ext cx="2542793" cy="19659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6922" y="3670426"/>
              <a:ext cx="964184" cy="19659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187319" y="3670426"/>
              <a:ext cx="67056" cy="196596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5956680" y="3464686"/>
            <a:ext cx="1973580" cy="160020"/>
            <a:chOff x="5956680" y="3464686"/>
            <a:chExt cx="1973580" cy="160020"/>
          </a:xfrm>
        </p:grpSpPr>
        <p:pic>
          <p:nvPicPr>
            <p:cNvPr id="24" name="object 2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956680" y="3464686"/>
              <a:ext cx="424980" cy="1600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328536" y="3464686"/>
              <a:ext cx="189737" cy="16002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455029" y="3464686"/>
              <a:ext cx="1475105" cy="160020"/>
            </a:xfrm>
            <a:prstGeom prst="rect">
              <a:avLst/>
            </a:prstGeom>
          </p:spPr>
        </p:pic>
      </p:grpSp>
      <p:pic>
        <p:nvPicPr>
          <p:cNvPr id="27" name="object 27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068322" y="4356608"/>
            <a:ext cx="2278761" cy="194944"/>
          </a:xfrm>
          <a:prstGeom prst="rect">
            <a:avLst/>
          </a:prstGeom>
        </p:spPr>
      </p:pic>
      <p:grpSp>
        <p:nvGrpSpPr>
          <p:cNvPr id="28" name="object 28"/>
          <p:cNvGrpSpPr/>
          <p:nvPr/>
        </p:nvGrpSpPr>
        <p:grpSpPr>
          <a:xfrm>
            <a:off x="6281292" y="5854572"/>
            <a:ext cx="1646555" cy="160020"/>
            <a:chOff x="6281292" y="5854572"/>
            <a:chExt cx="1646555" cy="160020"/>
          </a:xfrm>
        </p:grpSpPr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81292" y="5854572"/>
              <a:ext cx="424980" cy="16001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653148" y="5854572"/>
              <a:ext cx="189738" cy="16001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779640" y="5854572"/>
              <a:ext cx="1147889" cy="160019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1266" y="416725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5466034" y="1138427"/>
            <a:ext cx="1828256" cy="2208657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5313679" y="4355591"/>
            <a:ext cx="2561081" cy="138036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7921" y="6996379"/>
            <a:ext cx="176022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691765" cy="405765"/>
            <a:chOff x="2068322" y="1138808"/>
            <a:chExt cx="2691765" cy="40576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656539" cy="19494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53538" y="1138808"/>
              <a:ext cx="121919" cy="19494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14498" y="1138808"/>
              <a:ext cx="2045462" cy="19494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347469"/>
              <a:ext cx="2244598" cy="196596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5496433" y="2406650"/>
            <a:ext cx="2434590" cy="160020"/>
            <a:chOff x="5496433" y="2406650"/>
            <a:chExt cx="2434590" cy="16002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96433" y="2406650"/>
              <a:ext cx="424980" cy="16002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68289" y="2406650"/>
              <a:ext cx="185165" cy="16002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991733" y="2406650"/>
              <a:ext cx="1939289" cy="160020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068322" y="3066923"/>
            <a:ext cx="2785110" cy="828040"/>
            <a:chOff x="2068322" y="3066923"/>
            <a:chExt cx="2785110" cy="82804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322" y="3066923"/>
              <a:ext cx="2784602" cy="19507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3275711"/>
              <a:ext cx="525995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57170" y="3275711"/>
              <a:ext cx="1764792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3487547"/>
              <a:ext cx="2471801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3697859"/>
              <a:ext cx="1481963" cy="196596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6179184" y="5145913"/>
            <a:ext cx="1751330" cy="160020"/>
            <a:chOff x="6179184" y="5145913"/>
            <a:chExt cx="1751330" cy="160020"/>
          </a:xfrm>
        </p:grpSpPr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79184" y="5145913"/>
              <a:ext cx="424980" cy="1600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51040" y="5145913"/>
              <a:ext cx="187451" cy="16001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676008" y="5145913"/>
              <a:ext cx="1253985" cy="160019"/>
            </a:xfrm>
            <a:prstGeom prst="rect">
              <a:avLst/>
            </a:prstGeom>
          </p:spPr>
        </p:pic>
      </p:grpSp>
      <p:sp>
        <p:nvSpPr>
          <p:cNvPr id="24" name="object 24"/>
          <p:cNvSpPr/>
          <p:nvPr/>
        </p:nvSpPr>
        <p:spPr>
          <a:xfrm>
            <a:off x="2001266" y="2877946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665329" y="1138453"/>
            <a:ext cx="1970554" cy="1151356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001330" y="3066288"/>
            <a:ext cx="2856088" cy="195427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9446" y="6996379"/>
            <a:ext cx="173735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827655" cy="405765"/>
            <a:chOff x="2068322" y="1138808"/>
            <a:chExt cx="2827655" cy="40576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827147" cy="1949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69"/>
              <a:ext cx="1275714" cy="196596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5935345" y="2740786"/>
            <a:ext cx="1996439" cy="160020"/>
            <a:chOff x="5935345" y="2740786"/>
            <a:chExt cx="1996439" cy="160020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35345" y="2740786"/>
              <a:ext cx="424980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07201" y="2740786"/>
              <a:ext cx="176022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24549" y="2740786"/>
              <a:ext cx="1506854" cy="16002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2068322" y="3400678"/>
            <a:ext cx="2701925" cy="1250315"/>
            <a:chOff x="2068322" y="3400678"/>
            <a:chExt cx="2701925" cy="1250315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8322" y="3400678"/>
              <a:ext cx="268224" cy="19507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6922" y="3400678"/>
              <a:ext cx="2388743" cy="19507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6922" y="3609466"/>
              <a:ext cx="2473198" cy="19659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3821302"/>
              <a:ext cx="2314702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4031614"/>
              <a:ext cx="2277999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4243704"/>
              <a:ext cx="2425319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4454016"/>
              <a:ext cx="589788" cy="196596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574157" y="4984369"/>
            <a:ext cx="2356485" cy="160020"/>
            <a:chOff x="5574157" y="4984369"/>
            <a:chExt cx="2356485" cy="160020"/>
          </a:xfrm>
        </p:grpSpPr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74157" y="4984369"/>
              <a:ext cx="424980" cy="1600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946013" y="4984369"/>
              <a:ext cx="194310" cy="16001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075553" y="4984369"/>
              <a:ext cx="1854580" cy="160019"/>
            </a:xfrm>
            <a:prstGeom prst="rect">
              <a:avLst/>
            </a:prstGeom>
          </p:spPr>
        </p:pic>
      </p:grpSp>
      <p:sp>
        <p:nvSpPr>
          <p:cNvPr id="24" name="object 24"/>
          <p:cNvSpPr/>
          <p:nvPr/>
        </p:nvSpPr>
        <p:spPr>
          <a:xfrm>
            <a:off x="2001266" y="32117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036540" y="1138427"/>
            <a:ext cx="2829886" cy="1484757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360670" y="3400044"/>
            <a:ext cx="2513456" cy="144717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7921" y="6996379"/>
            <a:ext cx="176022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780030" cy="405765"/>
            <a:chOff x="2068322" y="1138808"/>
            <a:chExt cx="2780030" cy="40576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779903" cy="1949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69"/>
              <a:ext cx="1237996" cy="196596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045072" y="2367026"/>
            <a:ext cx="1886585" cy="160020"/>
            <a:chOff x="6045072" y="2367026"/>
            <a:chExt cx="1886585" cy="160020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45072" y="2367026"/>
              <a:ext cx="424980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16928" y="2367026"/>
              <a:ext cx="187451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41896" y="2367026"/>
              <a:ext cx="1389252" cy="16002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2068322" y="3027298"/>
            <a:ext cx="2671445" cy="405765"/>
            <a:chOff x="2068322" y="3027298"/>
            <a:chExt cx="2671445" cy="405765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8322" y="3027298"/>
              <a:ext cx="280415" cy="19507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6922" y="3027298"/>
              <a:ext cx="2332608" cy="19507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6922" y="3236086"/>
              <a:ext cx="2442591" cy="196596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6307201" y="4505833"/>
            <a:ext cx="1623695" cy="160020"/>
            <a:chOff x="6307201" y="4505833"/>
            <a:chExt cx="1623695" cy="160020"/>
          </a:xfrm>
        </p:grpSpPr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07201" y="4505833"/>
              <a:ext cx="424980" cy="16002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679057" y="4505833"/>
              <a:ext cx="210311" cy="16002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819265" y="4505833"/>
              <a:ext cx="1111503" cy="160020"/>
            </a:xfrm>
            <a:prstGeom prst="rect">
              <a:avLst/>
            </a:prstGeom>
          </p:spPr>
        </p:pic>
      </p:grpSp>
      <p:sp>
        <p:nvSpPr>
          <p:cNvPr id="20" name="object 20"/>
          <p:cNvSpPr/>
          <p:nvPr/>
        </p:nvSpPr>
        <p:spPr>
          <a:xfrm>
            <a:off x="2001266" y="2836798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010173" y="1138453"/>
            <a:ext cx="2847300" cy="1111351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942222" y="3026664"/>
            <a:ext cx="1447119" cy="136080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5541" y="6996379"/>
            <a:ext cx="164592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682"/>
            <a:ext cx="2633345" cy="828040"/>
            <a:chOff x="2068322" y="1138682"/>
            <a:chExt cx="2633345" cy="82804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682"/>
              <a:ext cx="2308225" cy="19507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70"/>
              <a:ext cx="2404618" cy="1965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559306"/>
              <a:ext cx="2189099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769618"/>
              <a:ext cx="1094930" cy="196596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6366636" y="4177919"/>
            <a:ext cx="1562100" cy="160020"/>
            <a:chOff x="6366636" y="4177919"/>
            <a:chExt cx="1562100" cy="16002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66636" y="4177919"/>
              <a:ext cx="424980" cy="16002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38492" y="4177919"/>
              <a:ext cx="178307" cy="16002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57364" y="4177919"/>
              <a:ext cx="1071283" cy="160020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068322" y="4838141"/>
            <a:ext cx="2828290" cy="1249680"/>
            <a:chOff x="2068322" y="4838141"/>
            <a:chExt cx="2828290" cy="124968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322" y="4838141"/>
              <a:ext cx="656539" cy="19499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653538" y="4838141"/>
              <a:ext cx="121919" cy="19499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14498" y="4838141"/>
              <a:ext cx="1973072" cy="19499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5046852"/>
              <a:ext cx="2235200" cy="196595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5258688"/>
              <a:ext cx="2599308" cy="19659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6922" y="5469000"/>
              <a:ext cx="2221483" cy="196595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6922" y="5680836"/>
              <a:ext cx="1030693" cy="196595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54375" y="5680836"/>
              <a:ext cx="1059891" cy="19659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6922" y="5891148"/>
              <a:ext cx="1987677" cy="196595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6205092" y="6383731"/>
            <a:ext cx="1724025" cy="160020"/>
            <a:chOff x="6205092" y="6383731"/>
            <a:chExt cx="1724025" cy="160020"/>
          </a:xfrm>
        </p:grpSpPr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05092" y="6383731"/>
              <a:ext cx="424980" cy="16001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576948" y="6383731"/>
              <a:ext cx="189738" cy="16001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703440" y="6383731"/>
              <a:ext cx="1225257" cy="160019"/>
            </a:xfrm>
            <a:prstGeom prst="rect">
              <a:avLst/>
            </a:prstGeom>
          </p:spPr>
        </p:pic>
      </p:grpSp>
      <p:sp>
        <p:nvSpPr>
          <p:cNvPr id="28" name="object 28"/>
          <p:cNvSpPr/>
          <p:nvPr/>
        </p:nvSpPr>
        <p:spPr>
          <a:xfrm>
            <a:off x="2001266" y="4649088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" name="object 29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983479" y="1163512"/>
            <a:ext cx="2860425" cy="2897312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016529" y="4837176"/>
            <a:ext cx="2858740" cy="142100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3350" y="6996379"/>
            <a:ext cx="182879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842260" cy="1672589"/>
            <a:chOff x="2068322" y="1138808"/>
            <a:chExt cx="2842260" cy="1672589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70256" cy="19494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138808"/>
              <a:ext cx="2247265" cy="19494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347469"/>
              <a:ext cx="2347722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559305"/>
              <a:ext cx="1852549" cy="1965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83430" y="1559305"/>
              <a:ext cx="774750" cy="19659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6922" y="1769617"/>
              <a:ext cx="2613660" cy="1965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6922" y="1981453"/>
              <a:ext cx="2554351" cy="19659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6922" y="2191766"/>
              <a:ext cx="2557653" cy="19659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2403601"/>
              <a:ext cx="2599690" cy="19659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2614294"/>
              <a:ext cx="2265679" cy="196596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6357492" y="2478658"/>
            <a:ext cx="1574165" cy="160020"/>
            <a:chOff x="6357492" y="2478658"/>
            <a:chExt cx="1574165" cy="160020"/>
          </a:xfrm>
        </p:grpSpPr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57492" y="2478658"/>
              <a:ext cx="424980" cy="16002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729348" y="2478658"/>
              <a:ext cx="201168" cy="16002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63460" y="2478658"/>
              <a:ext cx="1067968" cy="160020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2068322" y="3300095"/>
            <a:ext cx="2847340" cy="1251585"/>
            <a:chOff x="2068322" y="3300095"/>
            <a:chExt cx="2847340" cy="1251585"/>
          </a:xfrm>
        </p:grpSpPr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68322" y="3300095"/>
              <a:ext cx="272288" cy="19507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3300095"/>
              <a:ext cx="2618486" cy="40690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6922" y="3720719"/>
              <a:ext cx="2426589" cy="19659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6922" y="3932555"/>
              <a:ext cx="1541018" cy="19659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771011" y="3932555"/>
              <a:ext cx="704976" cy="19659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6922" y="4142867"/>
              <a:ext cx="2615692" cy="19659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6922" y="4354957"/>
              <a:ext cx="799680" cy="196596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110604" y="4179442"/>
            <a:ext cx="1822450" cy="160020"/>
            <a:chOff x="6110604" y="4179442"/>
            <a:chExt cx="1822450" cy="160020"/>
          </a:xfrm>
        </p:grpSpPr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110604" y="4179442"/>
              <a:ext cx="424980" cy="16002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482460" y="4179442"/>
              <a:ext cx="201167" cy="16002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616572" y="4179442"/>
              <a:ext cx="1316253" cy="160020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1266" y="3111118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4991742" y="1138453"/>
            <a:ext cx="2883527" cy="1221841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5017770" y="3300095"/>
            <a:ext cx="2855087" cy="76136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7921" y="6996379"/>
            <a:ext cx="176022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775585" cy="1039494"/>
            <a:chOff x="2068322" y="1138808"/>
            <a:chExt cx="2775585" cy="1039494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68224" cy="1949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138808"/>
              <a:ext cx="427939" cy="19494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3538" y="1138808"/>
              <a:ext cx="121919" cy="19494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14498" y="1138808"/>
              <a:ext cx="1845437" cy="19494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6922" y="1347469"/>
              <a:ext cx="2546857" cy="40843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6922" y="1769617"/>
              <a:ext cx="254000" cy="1965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87422" y="1769617"/>
              <a:ext cx="329184" cy="19659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886" y="1769617"/>
              <a:ext cx="1532255" cy="19659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981453"/>
              <a:ext cx="2096897" cy="196596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5389753" y="3464686"/>
            <a:ext cx="2542540" cy="160020"/>
            <a:chOff x="5389753" y="3464686"/>
            <a:chExt cx="2542540" cy="160020"/>
          </a:xfrm>
        </p:grpSpPr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389753" y="3464686"/>
              <a:ext cx="424980" cy="16002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761609" y="3464686"/>
              <a:ext cx="196596" cy="16002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92673" y="3464686"/>
              <a:ext cx="2039620" cy="160020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2068322" y="4124528"/>
            <a:ext cx="2836545" cy="828040"/>
            <a:chOff x="2068322" y="4124528"/>
            <a:chExt cx="2836545" cy="828040"/>
          </a:xfrm>
        </p:grpSpPr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68322" y="4124528"/>
              <a:ext cx="270256" cy="19512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6922" y="4124528"/>
              <a:ext cx="2607437" cy="19512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4333620"/>
              <a:ext cx="2281428" cy="19659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6922" y="4545456"/>
              <a:ext cx="846874" cy="19659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83305" y="4545456"/>
              <a:ext cx="121919" cy="19659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144266" y="4545456"/>
              <a:ext cx="1651381" cy="196595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6922" y="4755768"/>
              <a:ext cx="2227072" cy="196595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6295009" y="6223761"/>
            <a:ext cx="1637664" cy="160020"/>
            <a:chOff x="6295009" y="6223761"/>
            <a:chExt cx="1637664" cy="160020"/>
          </a:xfrm>
        </p:grpSpPr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295009" y="6223761"/>
              <a:ext cx="424980" cy="16001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666865" y="6223761"/>
              <a:ext cx="198881" cy="16001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799453" y="6223761"/>
              <a:ext cx="1132738" cy="160019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01266" y="39356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object 32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000004" y="1138427"/>
            <a:ext cx="2875265" cy="2205482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4983479" y="4123944"/>
            <a:ext cx="2891789" cy="19742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8309" y="6996379"/>
            <a:ext cx="3176905" cy="160020"/>
            <a:chOff x="6028309" y="6996379"/>
            <a:chExt cx="3176905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8309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5197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25489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92545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55029" y="6996379"/>
              <a:ext cx="100583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05321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63233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8973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5834" y="6996379"/>
              <a:ext cx="118872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322" y="1138808"/>
            <a:ext cx="160019" cy="194944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6922" y="1138808"/>
            <a:ext cx="2668905" cy="617220"/>
            <a:chOff x="2296922" y="1138808"/>
            <a:chExt cx="2668905" cy="61722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138808"/>
              <a:ext cx="2359787" cy="19494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1347469"/>
              <a:ext cx="2668651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1559305"/>
              <a:ext cx="1936775" cy="196596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6814693" y="2596007"/>
            <a:ext cx="1228725" cy="160020"/>
            <a:chOff x="6814693" y="2596007"/>
            <a:chExt cx="1228725" cy="160020"/>
          </a:xfrm>
        </p:grpSpPr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14693" y="2596007"/>
              <a:ext cx="424980" cy="16002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186549" y="2596007"/>
              <a:ext cx="103631" cy="16002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238365" y="2596007"/>
              <a:ext cx="804557" cy="160020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068322" y="3254375"/>
            <a:ext cx="169163" cy="195072"/>
          </a:xfrm>
          <a:prstGeom prst="rect">
            <a:avLst/>
          </a:prstGeom>
        </p:spPr>
      </p:pic>
      <p:grpSp>
        <p:nvGrpSpPr>
          <p:cNvPr id="24" name="object 24"/>
          <p:cNvGrpSpPr/>
          <p:nvPr/>
        </p:nvGrpSpPr>
        <p:grpSpPr>
          <a:xfrm>
            <a:off x="2296922" y="3254375"/>
            <a:ext cx="2707640" cy="407034"/>
            <a:chOff x="2296922" y="3254375"/>
            <a:chExt cx="2707640" cy="407034"/>
          </a:xfrm>
        </p:grpSpPr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6922" y="3254375"/>
              <a:ext cx="2707386" cy="19507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6922" y="3464686"/>
              <a:ext cx="854963" cy="196596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6322440" y="5200777"/>
            <a:ext cx="1726564" cy="160020"/>
            <a:chOff x="6322440" y="5200777"/>
            <a:chExt cx="1726564" cy="160020"/>
          </a:xfrm>
        </p:grpSpPr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22440" y="5200777"/>
              <a:ext cx="424980" cy="16001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694296" y="5200777"/>
              <a:ext cx="118872" cy="16001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753732" y="5200777"/>
              <a:ext cx="1295107" cy="160019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01266" y="306539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object 3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614747" y="1138427"/>
            <a:ext cx="1793700" cy="1339342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341595" y="3253994"/>
            <a:ext cx="2647085" cy="182816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14205" y="6996379"/>
            <a:ext cx="196596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660650" cy="617220"/>
            <a:chOff x="2068322" y="1138808"/>
            <a:chExt cx="2660650" cy="6172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660142" cy="19494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347469"/>
              <a:ext cx="2424811" cy="1965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559305"/>
              <a:ext cx="506730" cy="196596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5918580" y="3129407"/>
            <a:ext cx="2013585" cy="160020"/>
            <a:chOff x="5918580" y="3129407"/>
            <a:chExt cx="2013585" cy="160020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18580" y="3129407"/>
              <a:ext cx="424980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90436" y="3129407"/>
              <a:ext cx="187451" cy="16002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15404" y="3129407"/>
              <a:ext cx="1516379" cy="160020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83479" y="1138427"/>
            <a:ext cx="2891789" cy="187401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4017" y="6996379"/>
            <a:ext cx="166877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682"/>
            <a:ext cx="2847340" cy="3573145"/>
            <a:chOff x="2068322" y="1138682"/>
            <a:chExt cx="2847340" cy="357314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682"/>
              <a:ext cx="278384" cy="19507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138682"/>
              <a:ext cx="2380869" cy="19507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347470"/>
              <a:ext cx="2422525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559306"/>
              <a:ext cx="2388743" cy="1965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6922" y="1769618"/>
              <a:ext cx="2441955" cy="19659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6922" y="1981454"/>
              <a:ext cx="2385695" cy="1965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6922" y="2191766"/>
              <a:ext cx="2115057" cy="19659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6922" y="2403602"/>
              <a:ext cx="1993900" cy="19659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222114" y="2403602"/>
              <a:ext cx="689000" cy="19659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2614295"/>
              <a:ext cx="614819" cy="19659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71470" y="2614295"/>
              <a:ext cx="1966976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2826130"/>
              <a:ext cx="819759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042158" y="2826130"/>
              <a:ext cx="1611248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6922" y="3036442"/>
              <a:ext cx="2618486" cy="19659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3248279"/>
              <a:ext cx="1283715" cy="19659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519550" y="3248279"/>
              <a:ext cx="749350" cy="19659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6922" y="3458591"/>
              <a:ext cx="2379853" cy="196596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6922" y="3670427"/>
              <a:ext cx="2446654" cy="19659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6922" y="3880739"/>
              <a:ext cx="2607564" cy="19659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6922" y="4092575"/>
              <a:ext cx="569213" cy="19659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802890" y="4092575"/>
              <a:ext cx="1533778" cy="19659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6922" y="4303141"/>
              <a:ext cx="2571089" cy="19659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96922" y="4514977"/>
              <a:ext cx="1540128" cy="196596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6074028" y="4190110"/>
            <a:ext cx="1860550" cy="160020"/>
            <a:chOff x="6074028" y="4190110"/>
            <a:chExt cx="1860550" cy="160020"/>
          </a:xfrm>
        </p:grpSpPr>
        <p:pic>
          <p:nvPicPr>
            <p:cNvPr id="30" name="object 3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074028" y="4190110"/>
              <a:ext cx="424980" cy="16002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445884" y="4190110"/>
              <a:ext cx="205739" cy="16002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583044" y="4190110"/>
              <a:ext cx="1351406" cy="160020"/>
            </a:xfrm>
            <a:prstGeom prst="rect">
              <a:avLst/>
            </a:prstGeom>
          </p:spPr>
        </p:pic>
      </p:grpSp>
      <p:pic>
        <p:nvPicPr>
          <p:cNvPr id="33" name="object 33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4983479" y="1138427"/>
            <a:ext cx="2870526" cy="292532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26397" y="6996379"/>
            <a:ext cx="178307" cy="160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068322" y="1138808"/>
            <a:ext cx="2788285" cy="1249680"/>
            <a:chOff x="2068322" y="1138808"/>
            <a:chExt cx="2788285" cy="124968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8322" y="1138808"/>
              <a:ext cx="270256" cy="19494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96922" y="1138808"/>
              <a:ext cx="2181352" cy="19494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922" y="1347469"/>
              <a:ext cx="2379853" cy="19659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6922" y="1559305"/>
              <a:ext cx="2426843" cy="1965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6922" y="1769617"/>
              <a:ext cx="2559177" cy="19659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6922" y="1981453"/>
              <a:ext cx="2467229" cy="1965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6922" y="2191766"/>
              <a:ext cx="1729486" cy="196596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6287389" y="2455798"/>
            <a:ext cx="1645285" cy="160020"/>
            <a:chOff x="6287389" y="2455798"/>
            <a:chExt cx="1645285" cy="160020"/>
          </a:xfrm>
        </p:grpSpPr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87389" y="2455798"/>
              <a:ext cx="424980" cy="16002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659245" y="2455798"/>
              <a:ext cx="198881" cy="16002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791833" y="2455798"/>
              <a:ext cx="1140777" cy="160020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83479" y="1138453"/>
            <a:ext cx="2891789" cy="11939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2213" y="6996379"/>
            <a:ext cx="3188970" cy="160020"/>
            <a:chOff x="6022213" y="6996379"/>
            <a:chExt cx="3188970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2213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9101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19393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6449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8933" y="6996379"/>
              <a:ext cx="100584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9225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7137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2877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9738" y="6996379"/>
              <a:ext cx="131064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322" y="1138682"/>
            <a:ext cx="182880" cy="195072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6922" y="1138682"/>
            <a:ext cx="2560955" cy="405765"/>
            <a:chOff x="2296922" y="1138682"/>
            <a:chExt cx="2560955" cy="40576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138682"/>
              <a:ext cx="427939" cy="19507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653538" y="1138682"/>
              <a:ext cx="121919" cy="19507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14498" y="1138682"/>
              <a:ext cx="2142998" cy="19507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1347470"/>
              <a:ext cx="1799208" cy="196596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624448" y="2226817"/>
            <a:ext cx="2424430" cy="160020"/>
            <a:chOff x="5624448" y="2226817"/>
            <a:chExt cx="2424430" cy="160020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624448" y="2226817"/>
              <a:ext cx="424980" cy="16002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996304" y="2226817"/>
              <a:ext cx="134112" cy="16002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063360" y="2226817"/>
              <a:ext cx="1985010" cy="160020"/>
            </a:xfrm>
            <a:prstGeom prst="rect">
              <a:avLst/>
            </a:prstGeom>
          </p:spPr>
        </p:pic>
      </p:grpSp>
      <p:pic>
        <p:nvPicPr>
          <p:cNvPr id="24" name="object 24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068322" y="2885567"/>
            <a:ext cx="182880" cy="195071"/>
          </a:xfrm>
          <a:prstGeom prst="rect">
            <a:avLst/>
          </a:prstGeom>
        </p:spPr>
      </p:pic>
      <p:grpSp>
        <p:nvGrpSpPr>
          <p:cNvPr id="25" name="object 25"/>
          <p:cNvGrpSpPr/>
          <p:nvPr/>
        </p:nvGrpSpPr>
        <p:grpSpPr>
          <a:xfrm>
            <a:off x="2296922" y="2885567"/>
            <a:ext cx="2835275" cy="1039494"/>
            <a:chOff x="2296922" y="2885567"/>
            <a:chExt cx="2835275" cy="1039494"/>
          </a:xfrm>
        </p:grpSpPr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6922" y="2885567"/>
              <a:ext cx="892835" cy="19507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125977" y="2885567"/>
              <a:ext cx="1520571" cy="19507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6922" y="3095879"/>
              <a:ext cx="2737104" cy="19659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6922" y="3306191"/>
              <a:ext cx="955928" cy="196596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179318" y="3306191"/>
              <a:ext cx="1598421" cy="19659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6922" y="3518027"/>
              <a:ext cx="1351026" cy="196596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580511" y="3518027"/>
              <a:ext cx="663511" cy="196596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170298" y="3518027"/>
              <a:ext cx="961758" cy="196596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96922" y="3728339"/>
              <a:ext cx="1853438" cy="196596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6014592" y="4739004"/>
            <a:ext cx="2030095" cy="160020"/>
            <a:chOff x="6014592" y="4739004"/>
            <a:chExt cx="2030095" cy="160020"/>
          </a:xfrm>
        </p:grpSpPr>
        <p:pic>
          <p:nvPicPr>
            <p:cNvPr id="36" name="object 3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014592" y="4739004"/>
              <a:ext cx="424980" cy="160019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386448" y="4739004"/>
              <a:ext cx="134111" cy="160019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453504" y="4739004"/>
              <a:ext cx="1591183" cy="160019"/>
            </a:xfrm>
            <a:prstGeom prst="rect">
              <a:avLst/>
            </a:prstGeom>
          </p:spPr>
        </p:pic>
      </p:grpSp>
      <p:sp>
        <p:nvSpPr>
          <p:cNvPr id="39" name="object 39"/>
          <p:cNvSpPr/>
          <p:nvPr/>
        </p:nvSpPr>
        <p:spPr>
          <a:xfrm>
            <a:off x="2001266" y="26965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0" name="object 40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5345533" y="1138453"/>
            <a:ext cx="2635696" cy="966571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5212079" y="2885694"/>
            <a:ext cx="2777489" cy="17348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0689" y="6996379"/>
            <a:ext cx="3192145" cy="160020"/>
            <a:chOff x="6020689" y="6996379"/>
            <a:chExt cx="3192145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0689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7577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17869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4925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7409" y="6996379"/>
              <a:ext cx="100584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7701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5613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1353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8214" y="6996379"/>
              <a:ext cx="134111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322" y="1138808"/>
            <a:ext cx="180594" cy="194945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6922" y="1138808"/>
            <a:ext cx="2741930" cy="1249680"/>
            <a:chOff x="2296922" y="1138808"/>
            <a:chExt cx="2741930" cy="124968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138808"/>
              <a:ext cx="2375154" cy="19494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1347469"/>
              <a:ext cx="2579497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1559305"/>
              <a:ext cx="2741676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1769617"/>
              <a:ext cx="2641854" cy="19659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6922" y="1981453"/>
              <a:ext cx="516064" cy="19659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755645" y="1981453"/>
              <a:ext cx="2225675" cy="19659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2191766"/>
              <a:ext cx="1485264" cy="196596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5976492" y="3112642"/>
            <a:ext cx="2068195" cy="160020"/>
            <a:chOff x="5976492" y="3112642"/>
            <a:chExt cx="2068195" cy="160020"/>
          </a:xfrm>
        </p:grpSpPr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976492" y="3112642"/>
              <a:ext cx="424980" cy="1600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48348" y="3112642"/>
              <a:ext cx="128015" cy="16002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412356" y="3112642"/>
              <a:ext cx="1631822" cy="160020"/>
            </a:xfrm>
            <a:prstGeom prst="rect">
              <a:avLst/>
            </a:prstGeom>
          </p:spPr>
        </p:pic>
      </p:grpSp>
      <p:pic>
        <p:nvPicPr>
          <p:cNvPr id="27" name="object 2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068322" y="3770960"/>
            <a:ext cx="182880" cy="195122"/>
          </a:xfrm>
          <a:prstGeom prst="rect">
            <a:avLst/>
          </a:prstGeom>
        </p:spPr>
      </p:pic>
      <p:grpSp>
        <p:nvGrpSpPr>
          <p:cNvPr id="28" name="object 28"/>
          <p:cNvGrpSpPr/>
          <p:nvPr/>
        </p:nvGrpSpPr>
        <p:grpSpPr>
          <a:xfrm>
            <a:off x="2296922" y="3770960"/>
            <a:ext cx="2613660" cy="1040130"/>
            <a:chOff x="2296922" y="3770960"/>
            <a:chExt cx="2613660" cy="1040130"/>
          </a:xfrm>
        </p:grpSpPr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6922" y="3770960"/>
              <a:ext cx="2613660" cy="195122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6922" y="3981322"/>
              <a:ext cx="2525014" cy="19659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6922" y="4191888"/>
              <a:ext cx="1004620" cy="196596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239135" y="4191888"/>
              <a:ext cx="350520" cy="196596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519550" y="4191888"/>
              <a:ext cx="400507" cy="196596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853307" y="4191888"/>
              <a:ext cx="242315" cy="196596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051426" y="4191888"/>
              <a:ext cx="759777" cy="196596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296922" y="4403724"/>
              <a:ext cx="2389251" cy="196595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296922" y="4614036"/>
              <a:ext cx="887793" cy="196595"/>
            </a:xfrm>
            <a:prstGeom prst="rect">
              <a:avLst/>
            </a:prstGeom>
          </p:spPr>
        </p:pic>
      </p:grpSp>
      <p:grpSp>
        <p:nvGrpSpPr>
          <p:cNvPr id="38" name="object 38"/>
          <p:cNvGrpSpPr/>
          <p:nvPr/>
        </p:nvGrpSpPr>
        <p:grpSpPr>
          <a:xfrm>
            <a:off x="6404736" y="4632325"/>
            <a:ext cx="1640205" cy="160020"/>
            <a:chOff x="6404736" y="4632325"/>
            <a:chExt cx="1640205" cy="160020"/>
          </a:xfrm>
        </p:grpSpPr>
        <p:pic>
          <p:nvPicPr>
            <p:cNvPr id="39" name="object 3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404736" y="4632325"/>
              <a:ext cx="424980" cy="16001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776592" y="4632325"/>
              <a:ext cx="131064" cy="16001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842124" y="4632325"/>
              <a:ext cx="1202296" cy="160019"/>
            </a:xfrm>
            <a:prstGeom prst="rect">
              <a:avLst/>
            </a:prstGeom>
          </p:spPr>
        </p:pic>
      </p:grpSp>
      <p:sp>
        <p:nvSpPr>
          <p:cNvPr id="42" name="object 42"/>
          <p:cNvSpPr/>
          <p:nvPr/>
        </p:nvSpPr>
        <p:spPr>
          <a:xfrm>
            <a:off x="2001266" y="3582034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3" name="object 43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5220015" y="1138427"/>
            <a:ext cx="2769554" cy="1856232"/>
          </a:xfrm>
          <a:prstGeom prst="rect">
            <a:avLst/>
          </a:prstGeom>
        </p:spPr>
      </p:pic>
      <p:pic>
        <p:nvPicPr>
          <p:cNvPr id="44" name="object 44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4983479" y="3822540"/>
            <a:ext cx="3006089" cy="6887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3736" y="6996379"/>
            <a:ext cx="3185795" cy="160020"/>
            <a:chOff x="6023736" y="6996379"/>
            <a:chExt cx="3185795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3736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0624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20916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7972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50456" y="6996379"/>
              <a:ext cx="100584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00748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8660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4400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1261" y="6996379"/>
              <a:ext cx="128016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322" y="1138808"/>
            <a:ext cx="166877" cy="194944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6922" y="1138808"/>
            <a:ext cx="2593975" cy="827405"/>
            <a:chOff x="2296922" y="1138808"/>
            <a:chExt cx="2593975" cy="82740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138808"/>
              <a:ext cx="427939" cy="19494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653538" y="1138808"/>
              <a:ext cx="121919" cy="19494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14498" y="1138808"/>
              <a:ext cx="643737" cy="19494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300094" y="1138808"/>
              <a:ext cx="1590548" cy="19494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6922" y="1347469"/>
              <a:ext cx="2583129" cy="19659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6922" y="1559305"/>
              <a:ext cx="2403094" cy="19659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1769617"/>
              <a:ext cx="919302" cy="196596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5808853" y="3332098"/>
            <a:ext cx="2235835" cy="160020"/>
            <a:chOff x="5808853" y="3332098"/>
            <a:chExt cx="2235835" cy="160020"/>
          </a:xfrm>
        </p:grpSpPr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808853" y="3332098"/>
              <a:ext cx="424980" cy="1600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80709" y="3332098"/>
              <a:ext cx="115824" cy="16002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38621" y="3332098"/>
              <a:ext cx="1805940" cy="160020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2068322" y="3990466"/>
            <a:ext cx="2522855" cy="407670"/>
            <a:chOff x="2068322" y="3990466"/>
            <a:chExt cx="2522855" cy="407670"/>
          </a:xfrm>
        </p:grpSpPr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068322" y="3990466"/>
              <a:ext cx="189737" cy="19507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6922" y="3990466"/>
              <a:ext cx="1004201" cy="195071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234563" y="3990466"/>
              <a:ext cx="962355" cy="19507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36770" y="3990466"/>
              <a:ext cx="454342" cy="19507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96922" y="4201032"/>
              <a:ext cx="1462786" cy="196596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6448933" y="5202301"/>
            <a:ext cx="1596390" cy="160020"/>
            <a:chOff x="6448933" y="5202301"/>
            <a:chExt cx="1596390" cy="160020"/>
          </a:xfrm>
        </p:grpSpPr>
        <p:pic>
          <p:nvPicPr>
            <p:cNvPr id="34" name="object 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448933" y="5202301"/>
              <a:ext cx="424980" cy="16001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820789" y="5202301"/>
              <a:ext cx="140207" cy="16001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890893" y="5202301"/>
              <a:ext cx="1153833" cy="160019"/>
            </a:xfrm>
            <a:prstGeom prst="rect">
              <a:avLst/>
            </a:prstGeom>
          </p:spPr>
        </p:pic>
      </p:grpSp>
      <p:sp>
        <p:nvSpPr>
          <p:cNvPr id="37" name="object 37"/>
          <p:cNvSpPr/>
          <p:nvPr/>
        </p:nvSpPr>
        <p:spPr>
          <a:xfrm>
            <a:off x="2001266" y="38014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8" name="object 3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4983479" y="1138427"/>
            <a:ext cx="3006089" cy="2075307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4983479" y="3990594"/>
            <a:ext cx="3006089" cy="10941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2213" y="6996379"/>
            <a:ext cx="3188970" cy="160020"/>
            <a:chOff x="6022213" y="6996379"/>
            <a:chExt cx="3188970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2213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9101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19393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6449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8933" y="6996379"/>
              <a:ext cx="100584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9225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7137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2877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9738" y="6996379"/>
              <a:ext cx="131064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322" y="1138808"/>
            <a:ext cx="182880" cy="194944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6922" y="1138808"/>
            <a:ext cx="2585720" cy="827405"/>
            <a:chOff x="2296922" y="1138808"/>
            <a:chExt cx="2585720" cy="82740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138808"/>
              <a:ext cx="2518664" cy="19494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1347469"/>
              <a:ext cx="2585593" cy="1965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6922" y="1559305"/>
              <a:ext cx="2439416" cy="1965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6922" y="1769617"/>
              <a:ext cx="670560" cy="196596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6525132" y="2760598"/>
            <a:ext cx="1403985" cy="160020"/>
            <a:chOff x="6525132" y="2760598"/>
            <a:chExt cx="1403985" cy="160020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25132" y="2760598"/>
              <a:ext cx="424980" cy="16002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896988" y="2760598"/>
              <a:ext cx="131064" cy="16002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962520" y="2760598"/>
              <a:ext cx="966215" cy="160020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2068322" y="3418966"/>
            <a:ext cx="2661920" cy="617220"/>
            <a:chOff x="2068322" y="3418966"/>
            <a:chExt cx="2661920" cy="617220"/>
          </a:xfrm>
        </p:grpSpPr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068322" y="3418966"/>
              <a:ext cx="2523744" cy="19507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6922" y="3629278"/>
              <a:ext cx="2433193" cy="19659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6922" y="3839590"/>
              <a:ext cx="1319022" cy="196596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487033" y="5784469"/>
            <a:ext cx="1443990" cy="160020"/>
            <a:chOff x="6487033" y="5784469"/>
            <a:chExt cx="1443990" cy="160020"/>
          </a:xfrm>
        </p:grpSpPr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487033" y="5784469"/>
              <a:ext cx="424980" cy="16001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858889" y="5784469"/>
              <a:ext cx="187451" cy="16001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983857" y="5784469"/>
              <a:ext cx="947013" cy="160019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1266" y="32299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474970" y="1138427"/>
            <a:ext cx="2208864" cy="1503807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4983479" y="3419094"/>
            <a:ext cx="2891789" cy="22472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9833" y="6996379"/>
            <a:ext cx="3173730" cy="160020"/>
            <a:chOff x="6029833" y="6996379"/>
            <a:chExt cx="3173730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9833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6721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27013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94069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56553" y="6996379"/>
              <a:ext cx="100583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06845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64757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70497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7358" y="6996379"/>
              <a:ext cx="115824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322" y="1138808"/>
            <a:ext cx="2752090" cy="405765"/>
            <a:chOff x="2068322" y="1138808"/>
            <a:chExt cx="2752090" cy="40576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322" y="1138808"/>
              <a:ext cx="2751836" cy="19494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347469"/>
              <a:ext cx="924369" cy="196596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6575425" y="2303017"/>
            <a:ext cx="1355090" cy="160020"/>
            <a:chOff x="6575425" y="2303017"/>
            <a:chExt cx="1355090" cy="160020"/>
          </a:xfrm>
        </p:grpSpPr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75425" y="2303017"/>
              <a:ext cx="424980" cy="16002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947281" y="2303017"/>
              <a:ext cx="155448" cy="16002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050912" y="2303017"/>
              <a:ext cx="879132" cy="160020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2068322" y="2961767"/>
            <a:ext cx="2660015" cy="617220"/>
            <a:chOff x="2068322" y="2961767"/>
            <a:chExt cx="2660015" cy="617220"/>
          </a:xfrm>
        </p:grpSpPr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68322" y="2961767"/>
              <a:ext cx="2659888" cy="1950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6922" y="3172079"/>
              <a:ext cx="2430018" cy="19659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3382391"/>
              <a:ext cx="1932558" cy="196596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6173089" y="4422013"/>
            <a:ext cx="1758314" cy="160020"/>
            <a:chOff x="6173089" y="4422013"/>
            <a:chExt cx="1758314" cy="160020"/>
          </a:xfrm>
        </p:grpSpPr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173089" y="4422013"/>
              <a:ext cx="424980" cy="16001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544945" y="4422013"/>
              <a:ext cx="166877" cy="16001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656197" y="4422013"/>
              <a:ext cx="1274749" cy="160019"/>
            </a:xfrm>
            <a:prstGeom prst="rect">
              <a:avLst/>
            </a:prstGeom>
          </p:spPr>
        </p:pic>
      </p:grpSp>
      <p:sp>
        <p:nvSpPr>
          <p:cNvPr id="29" name="object 29"/>
          <p:cNvSpPr/>
          <p:nvPr/>
        </p:nvSpPr>
        <p:spPr>
          <a:xfrm>
            <a:off x="2001266" y="27727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2068322" y="5082032"/>
            <a:ext cx="2781935" cy="617220"/>
            <a:chOff x="2068322" y="5082032"/>
            <a:chExt cx="2781935" cy="617220"/>
          </a:xfrm>
        </p:grpSpPr>
        <p:pic>
          <p:nvPicPr>
            <p:cNvPr id="31" name="object 3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68322" y="5082032"/>
              <a:ext cx="2769235" cy="19494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6922" y="5290693"/>
              <a:ext cx="1032255" cy="196595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265043" y="5290693"/>
              <a:ext cx="1584706" cy="196595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6922" y="5502529"/>
              <a:ext cx="1846326" cy="196595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077335" y="5502529"/>
              <a:ext cx="170687" cy="196595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162679" y="5502529"/>
              <a:ext cx="302895" cy="196595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6511417" y="6138417"/>
            <a:ext cx="1418590" cy="160020"/>
            <a:chOff x="6511417" y="6138417"/>
            <a:chExt cx="1418590" cy="160020"/>
          </a:xfrm>
        </p:grpSpPr>
        <p:pic>
          <p:nvPicPr>
            <p:cNvPr id="38" name="object 3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11417" y="6138417"/>
              <a:ext cx="424980" cy="160019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883273" y="6138417"/>
              <a:ext cx="178307" cy="16001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002145" y="6138417"/>
              <a:ext cx="927506" cy="160019"/>
            </a:xfrm>
            <a:prstGeom prst="rect">
              <a:avLst/>
            </a:prstGeom>
          </p:spPr>
        </p:pic>
      </p:grpSp>
      <p:sp>
        <p:nvSpPr>
          <p:cNvPr id="41" name="object 41"/>
          <p:cNvSpPr/>
          <p:nvPr/>
        </p:nvSpPr>
        <p:spPr>
          <a:xfrm>
            <a:off x="2001266" y="4891417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2" name="object 42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4983479" y="1138453"/>
            <a:ext cx="2891789" cy="1043406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199379" y="2961894"/>
            <a:ext cx="2675254" cy="1342389"/>
          </a:xfrm>
          <a:prstGeom prst="rect">
            <a:avLst/>
          </a:prstGeom>
        </p:spPr>
      </p:pic>
      <p:pic>
        <p:nvPicPr>
          <p:cNvPr id="44" name="object 44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4983479" y="5081066"/>
            <a:ext cx="2891789" cy="9392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17640" y="6996379"/>
            <a:ext cx="3197860" cy="160020"/>
            <a:chOff x="6017640" y="6996379"/>
            <a:chExt cx="3197860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17640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4528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14820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1876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4360" y="6996379"/>
              <a:ext cx="100584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4652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2564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58304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5165" y="6996379"/>
              <a:ext cx="140207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322" y="1138808"/>
            <a:ext cx="2847340" cy="617220"/>
            <a:chOff x="2068322" y="1138808"/>
            <a:chExt cx="2847340" cy="6172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322" y="1138808"/>
              <a:ext cx="2847086" cy="19494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347469"/>
              <a:ext cx="2187194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1559305"/>
              <a:ext cx="1100861" cy="196596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5994780" y="2608198"/>
            <a:ext cx="1939289" cy="160020"/>
            <a:chOff x="5994780" y="2608198"/>
            <a:chExt cx="1939289" cy="160020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94780" y="2608198"/>
              <a:ext cx="424980" cy="16002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66636" y="2608198"/>
              <a:ext cx="178308" cy="16002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485508" y="2608198"/>
              <a:ext cx="1448054" cy="160020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2068322" y="3266566"/>
            <a:ext cx="2305685" cy="407034"/>
            <a:chOff x="2068322" y="3266566"/>
            <a:chExt cx="2305685" cy="407034"/>
          </a:xfrm>
        </p:grpSpPr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68322" y="3266566"/>
              <a:ext cx="2248916" cy="19507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3476878"/>
              <a:ext cx="2076830" cy="196596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5874384" y="5423280"/>
            <a:ext cx="2055495" cy="160020"/>
            <a:chOff x="5874384" y="5423280"/>
            <a:chExt cx="2055495" cy="160020"/>
          </a:xfrm>
        </p:grpSpPr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74384" y="5423280"/>
              <a:ext cx="424980" cy="16001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46240" y="5423280"/>
              <a:ext cx="173736" cy="16001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62064" y="5423280"/>
              <a:ext cx="1567434" cy="160019"/>
            </a:xfrm>
            <a:prstGeom prst="rect">
              <a:avLst/>
            </a:prstGeom>
          </p:spPr>
        </p:pic>
      </p:grpSp>
      <p:sp>
        <p:nvSpPr>
          <p:cNvPr id="29" name="object 29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object 3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017770" y="1138427"/>
            <a:ext cx="2856103" cy="1351407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983479" y="3266694"/>
            <a:ext cx="2891789" cy="20300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2213" y="6996379"/>
            <a:ext cx="3188970" cy="160020"/>
            <a:chOff x="6022213" y="6996379"/>
            <a:chExt cx="3188970" cy="160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2213" y="6996379"/>
              <a:ext cx="308610" cy="1600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9101" y="6996379"/>
              <a:ext cx="100584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19393" y="6996379"/>
              <a:ext cx="134112" cy="1600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6449" y="6996379"/>
              <a:ext cx="124968" cy="1600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8933" y="6996379"/>
              <a:ext cx="100584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9225" y="6996379"/>
              <a:ext cx="115824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7137" y="6996379"/>
              <a:ext cx="257175" cy="1600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62877" y="6996379"/>
              <a:ext cx="2371217" cy="1600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9738" y="6996379"/>
              <a:ext cx="131064" cy="16002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322" y="1138808"/>
            <a:ext cx="2808605" cy="617220"/>
            <a:chOff x="2068322" y="1138808"/>
            <a:chExt cx="2808605" cy="61722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322" y="1138808"/>
              <a:ext cx="2623693" cy="19494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6922" y="1347469"/>
              <a:ext cx="2579751" cy="1965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6922" y="1559305"/>
              <a:ext cx="631609" cy="196596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366636" y="2570098"/>
            <a:ext cx="1562100" cy="160020"/>
            <a:chOff x="6366636" y="2570098"/>
            <a:chExt cx="1562100" cy="160020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66636" y="2570098"/>
              <a:ext cx="424980" cy="16002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738492" y="2570098"/>
              <a:ext cx="176022" cy="16002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55840" y="2570098"/>
              <a:ext cx="1072895" cy="160020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2068322" y="3228467"/>
            <a:ext cx="2799080" cy="407034"/>
            <a:chOff x="2068322" y="3228467"/>
            <a:chExt cx="2799080" cy="407034"/>
          </a:xfrm>
        </p:grpSpPr>
        <p:pic>
          <p:nvPicPr>
            <p:cNvPr id="23" name="object 2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68322" y="3228467"/>
              <a:ext cx="2798953" cy="19507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6922" y="3438779"/>
              <a:ext cx="1358900" cy="196596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6174613" y="4870069"/>
            <a:ext cx="1756410" cy="160020"/>
            <a:chOff x="6174613" y="4870069"/>
            <a:chExt cx="1756410" cy="160020"/>
          </a:xfrm>
        </p:grpSpPr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174613" y="4870069"/>
              <a:ext cx="424980" cy="16001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546469" y="4870069"/>
              <a:ext cx="164592" cy="16001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656197" y="4870069"/>
              <a:ext cx="1274749" cy="160019"/>
            </a:xfrm>
            <a:prstGeom prst="rect">
              <a:avLst/>
            </a:prstGeom>
          </p:spPr>
        </p:pic>
      </p:grpSp>
      <p:sp>
        <p:nvSpPr>
          <p:cNvPr id="29" name="object 29"/>
          <p:cNvSpPr/>
          <p:nvPr/>
        </p:nvSpPr>
        <p:spPr>
          <a:xfrm>
            <a:off x="2001266" y="30394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object 3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030121" y="1138427"/>
            <a:ext cx="2316541" cy="1312672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237479" y="3238114"/>
            <a:ext cx="2627761" cy="15138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aac58515ab8ac79828d940bfd38f0def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c74f204c9919daf45c8b337313e99151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3861817A-8E66-4A5D-9B96-53BB94B53060}"/>
</file>

<file path=customXml/itemProps2.xml><?xml version="1.0" encoding="utf-8"?>
<ds:datastoreItem xmlns:ds="http://schemas.openxmlformats.org/officeDocument/2006/customXml" ds:itemID="{84E1FA0B-11C3-4725-A109-6190DC4E6B0F}"/>
</file>

<file path=customXml/itemProps3.xml><?xml version="1.0" encoding="utf-8"?>
<ds:datastoreItem xmlns:ds="http://schemas.openxmlformats.org/officeDocument/2006/customXml" ds:itemID="{75942B1A-8BF8-4D73-AEF4-282A52E3ED4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2026-01-08T18:31:06Z</dcterms:created>
  <dcterms:modified xsi:type="dcterms:W3CDTF">2026-01-08T18:31:06Z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2026-01-08T00:00:00Z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2026-01-08T00:00:00Z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